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4" r:id="rId8"/>
    <p:sldId id="265" r:id="rId9"/>
    <p:sldId id="267" r:id="rId10"/>
    <p:sldId id="269" r:id="rId11"/>
    <p:sldId id="270" r:id="rId12"/>
    <p:sldId id="271" r:id="rId13"/>
    <p:sldId id="273" r:id="rId14"/>
    <p:sldId id="274" r:id="rId15"/>
    <p:sldId id="275" r:id="rId16"/>
    <p:sldId id="277" r:id="rId17"/>
    <p:sldId id="280" r:id="rId18"/>
    <p:sldId id="299" r:id="rId19"/>
    <p:sldId id="282" r:id="rId20"/>
    <p:sldId id="300" r:id="rId21"/>
    <p:sldId id="301" r:id="rId22"/>
    <p:sldId id="283" r:id="rId23"/>
    <p:sldId id="284" r:id="rId24"/>
    <p:sldId id="287" r:id="rId25"/>
    <p:sldId id="288" r:id="rId26"/>
    <p:sldId id="289" r:id="rId27"/>
    <p:sldId id="290" r:id="rId28"/>
    <p:sldId id="291" r:id="rId29"/>
    <p:sldId id="292" r:id="rId30"/>
    <p:sldId id="293" r:id="rId31"/>
    <p:sldId id="302" r:id="rId32"/>
    <p:sldId id="294" r:id="rId33"/>
    <p:sldId id="303" r:id="rId34"/>
    <p:sldId id="295" r:id="rId35"/>
    <p:sldId id="304"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4741F-E3D7-424D-9BA4-820FC9E6B2F3}" v="17" dt="2024-11-25T16:44:10.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übra öztürkoğlu" userId="dabc1b17dc7d2020" providerId="LiveId" clId="{C4A4741F-E3D7-424D-9BA4-820FC9E6B2F3}"/>
    <pc:docChg chg="undo custSel addSld delSld modSld sldOrd modMainMaster">
      <pc:chgData name="kübra öztürkoğlu" userId="dabc1b17dc7d2020" providerId="LiveId" clId="{C4A4741F-E3D7-424D-9BA4-820FC9E6B2F3}" dt="2024-12-01T13:54:13.200" v="4249" actId="20577"/>
      <pc:docMkLst>
        <pc:docMk/>
      </pc:docMkLst>
      <pc:sldChg chg="addSp modSp new mod modTransition setBg">
        <pc:chgData name="kübra öztürkoğlu" userId="dabc1b17dc7d2020" providerId="LiveId" clId="{C4A4741F-E3D7-424D-9BA4-820FC9E6B2F3}" dt="2024-11-26T19:04:24.402" v="4207" actId="20577"/>
        <pc:sldMkLst>
          <pc:docMk/>
          <pc:sldMk cId="1205997737" sldId="256"/>
        </pc:sldMkLst>
        <pc:spChg chg="mod">
          <ac:chgData name="kübra öztürkoğlu" userId="dabc1b17dc7d2020" providerId="LiveId" clId="{C4A4741F-E3D7-424D-9BA4-820FC9E6B2F3}" dt="2024-11-26T19:04:24.402" v="4207" actId="20577"/>
          <ac:spMkLst>
            <pc:docMk/>
            <pc:sldMk cId="1205997737" sldId="256"/>
            <ac:spMk id="2" creationId="{C8F18A11-7685-FF7F-DDB5-0AD5C811C7AE}"/>
          </ac:spMkLst>
        </pc:spChg>
        <pc:spChg chg="mod">
          <ac:chgData name="kübra öztürkoğlu" userId="dabc1b17dc7d2020" providerId="LiveId" clId="{C4A4741F-E3D7-424D-9BA4-820FC9E6B2F3}" dt="2024-11-25T16:44:58.327" v="3720" actId="1076"/>
          <ac:spMkLst>
            <pc:docMk/>
            <pc:sldMk cId="1205997737" sldId="256"/>
            <ac:spMk id="3" creationId="{5E0D3578-8A74-E5B2-750C-DC04BBD9E0E9}"/>
          </ac:spMkLst>
        </pc:spChg>
        <pc:spChg chg="add">
          <ac:chgData name="kübra öztürkoğlu" userId="dabc1b17dc7d2020" providerId="LiveId" clId="{C4A4741F-E3D7-424D-9BA4-820FC9E6B2F3}" dt="2024-11-25T16:44:50.110" v="3718" actId="26606"/>
          <ac:spMkLst>
            <pc:docMk/>
            <pc:sldMk cId="1205997737" sldId="256"/>
            <ac:spMk id="10" creationId="{F0A604E4-7307-451C-93BE-F1F7E1BF3BF8}"/>
          </ac:spMkLst>
        </pc:spChg>
        <pc:spChg chg="add">
          <ac:chgData name="kübra öztürkoğlu" userId="dabc1b17dc7d2020" providerId="LiveId" clId="{C4A4741F-E3D7-424D-9BA4-820FC9E6B2F3}" dt="2024-11-25T16:44:50.110" v="3718" actId="26606"/>
          <ac:spMkLst>
            <pc:docMk/>
            <pc:sldMk cId="1205997737" sldId="256"/>
            <ac:spMk id="12" creationId="{F7F3A0AA-35E5-4085-942B-737839030604}"/>
          </ac:spMkLst>
        </pc:spChg>
        <pc:spChg chg="add">
          <ac:chgData name="kübra öztürkoğlu" userId="dabc1b17dc7d2020" providerId="LiveId" clId="{C4A4741F-E3D7-424D-9BA4-820FC9E6B2F3}" dt="2024-11-25T16:44:50.110" v="3718" actId="26606"/>
          <ac:spMkLst>
            <pc:docMk/>
            <pc:sldMk cId="1205997737" sldId="256"/>
            <ac:spMk id="14" creationId="{402F5C38-C747-4173-ABBF-656E39E82130}"/>
          </ac:spMkLst>
        </pc:spChg>
        <pc:spChg chg="add">
          <ac:chgData name="kübra öztürkoğlu" userId="dabc1b17dc7d2020" providerId="LiveId" clId="{C4A4741F-E3D7-424D-9BA4-820FC9E6B2F3}" dt="2024-11-25T16:44:50.110" v="3718" actId="26606"/>
          <ac:spMkLst>
            <pc:docMk/>
            <pc:sldMk cId="1205997737" sldId="256"/>
            <ac:spMk id="16" creationId="{E37EECFC-A684-4391-AE85-4CDAF5565F61}"/>
          </ac:spMkLst>
        </pc:spChg>
        <pc:picChg chg="add mod">
          <ac:chgData name="kübra öztürkoğlu" userId="dabc1b17dc7d2020" providerId="LiveId" clId="{C4A4741F-E3D7-424D-9BA4-820FC9E6B2F3}" dt="2024-11-25T16:44:50.110" v="3718" actId="26606"/>
          <ac:picMkLst>
            <pc:docMk/>
            <pc:sldMk cId="1205997737" sldId="256"/>
            <ac:picMk id="5" creationId="{56B93396-9B4A-1631-00B6-A38DDA4F7A68}"/>
          </ac:picMkLst>
        </pc:picChg>
      </pc:sldChg>
      <pc:sldChg chg="addSp modSp new mod modTransition setBg">
        <pc:chgData name="kübra öztürkoğlu" userId="dabc1b17dc7d2020" providerId="LiveId" clId="{C4A4741F-E3D7-424D-9BA4-820FC9E6B2F3}" dt="2024-11-25T16:46:02.866" v="3723" actId="1076"/>
        <pc:sldMkLst>
          <pc:docMk/>
          <pc:sldMk cId="2766632589" sldId="257"/>
        </pc:sldMkLst>
        <pc:spChg chg="mod">
          <ac:chgData name="kübra öztürkoğlu" userId="dabc1b17dc7d2020" providerId="LiveId" clId="{C4A4741F-E3D7-424D-9BA4-820FC9E6B2F3}" dt="2024-11-25T16:45:07.260" v="3721" actId="26606"/>
          <ac:spMkLst>
            <pc:docMk/>
            <pc:sldMk cId="2766632589" sldId="257"/>
            <ac:spMk id="2" creationId="{45EEFFF5-C0AB-B9E0-E056-05DB13E284C0}"/>
          </ac:spMkLst>
        </pc:spChg>
        <pc:spChg chg="mod">
          <ac:chgData name="kübra öztürkoğlu" userId="dabc1b17dc7d2020" providerId="LiveId" clId="{C4A4741F-E3D7-424D-9BA4-820FC9E6B2F3}" dt="2024-11-25T16:46:02.866" v="3723" actId="1076"/>
          <ac:spMkLst>
            <pc:docMk/>
            <pc:sldMk cId="2766632589" sldId="257"/>
            <ac:spMk id="3" creationId="{7EB325FD-7D37-9CA8-4009-F8794BF80A14}"/>
          </ac:spMkLst>
        </pc:spChg>
        <pc:spChg chg="add">
          <ac:chgData name="kübra öztürkoğlu" userId="dabc1b17dc7d2020" providerId="LiveId" clId="{C4A4741F-E3D7-424D-9BA4-820FC9E6B2F3}" dt="2024-11-25T16:45:07.260" v="3721" actId="26606"/>
          <ac:spMkLst>
            <pc:docMk/>
            <pc:sldMk cId="2766632589" sldId="257"/>
            <ac:spMk id="9" creationId="{C0763A76-9F1C-4FC5-82B7-DD475DA461B2}"/>
          </ac:spMkLst>
        </pc:spChg>
        <pc:spChg chg="add">
          <ac:chgData name="kübra öztürkoğlu" userId="dabc1b17dc7d2020" providerId="LiveId" clId="{C4A4741F-E3D7-424D-9BA4-820FC9E6B2F3}" dt="2024-11-25T16:45:07.260" v="3721" actId="26606"/>
          <ac:spMkLst>
            <pc:docMk/>
            <pc:sldMk cId="2766632589" sldId="257"/>
            <ac:spMk id="11" creationId="{E81BF4F6-F2CF-4984-9D14-D6966D92F99F}"/>
          </ac:spMkLst>
        </pc:spChg>
        <pc:picChg chg="add">
          <ac:chgData name="kübra öztürkoğlu" userId="dabc1b17dc7d2020" providerId="LiveId" clId="{C4A4741F-E3D7-424D-9BA4-820FC9E6B2F3}" dt="2024-11-25T16:45:07.260" v="3721" actId="26606"/>
          <ac:picMkLst>
            <pc:docMk/>
            <pc:sldMk cId="2766632589" sldId="257"/>
            <ac:picMk id="5" creationId="{9667120E-1A91-0923-7246-1055C7953712}"/>
          </ac:picMkLst>
        </pc:picChg>
      </pc:sldChg>
      <pc:sldChg chg="modSp new mod modTransition">
        <pc:chgData name="kübra öztürkoğlu" userId="dabc1b17dc7d2020" providerId="LiveId" clId="{C4A4741F-E3D7-424D-9BA4-820FC9E6B2F3}" dt="2024-11-23T11:40:17.650" v="3709"/>
        <pc:sldMkLst>
          <pc:docMk/>
          <pc:sldMk cId="3286131826" sldId="258"/>
        </pc:sldMkLst>
        <pc:spChg chg="mod">
          <ac:chgData name="kübra öztürkoğlu" userId="dabc1b17dc7d2020" providerId="LiveId" clId="{C4A4741F-E3D7-424D-9BA4-820FC9E6B2F3}" dt="2024-11-20T16:49:15.403" v="19" actId="20577"/>
          <ac:spMkLst>
            <pc:docMk/>
            <pc:sldMk cId="3286131826" sldId="258"/>
            <ac:spMk id="2" creationId="{ADCF90AE-4CF3-BCD5-2024-04D2A34557C4}"/>
          </ac:spMkLst>
        </pc:spChg>
        <pc:spChg chg="mod">
          <ac:chgData name="kübra öztürkoğlu" userId="dabc1b17dc7d2020" providerId="LiveId" clId="{C4A4741F-E3D7-424D-9BA4-820FC9E6B2F3}" dt="2024-11-21T18:09:26.923" v="2335" actId="20577"/>
          <ac:spMkLst>
            <pc:docMk/>
            <pc:sldMk cId="3286131826" sldId="258"/>
            <ac:spMk id="3" creationId="{7A4CF734-A205-EC7D-5431-9B9BCBA99B0D}"/>
          </ac:spMkLst>
        </pc:spChg>
      </pc:sldChg>
      <pc:sldChg chg="modSp new add del mod">
        <pc:chgData name="kübra öztürkoğlu" userId="dabc1b17dc7d2020" providerId="LiveId" clId="{C4A4741F-E3D7-424D-9BA4-820FC9E6B2F3}" dt="2024-11-21T16:27:49.378" v="522" actId="47"/>
        <pc:sldMkLst>
          <pc:docMk/>
          <pc:sldMk cId="2102946459" sldId="259"/>
        </pc:sldMkLst>
        <pc:spChg chg="mod">
          <ac:chgData name="kübra öztürkoğlu" userId="dabc1b17dc7d2020" providerId="LiveId" clId="{C4A4741F-E3D7-424D-9BA4-820FC9E6B2F3}" dt="2024-11-20T16:50:49.052" v="36" actId="20577"/>
          <ac:spMkLst>
            <pc:docMk/>
            <pc:sldMk cId="2102946459" sldId="259"/>
            <ac:spMk id="2" creationId="{0CB04EEA-D598-167A-73D6-457CB7F63EC8}"/>
          </ac:spMkLst>
        </pc:spChg>
        <pc:spChg chg="mod">
          <ac:chgData name="kübra öztürkoğlu" userId="dabc1b17dc7d2020" providerId="LiveId" clId="{C4A4741F-E3D7-424D-9BA4-820FC9E6B2F3}" dt="2024-11-21T16:26:48.075" v="504" actId="21"/>
          <ac:spMkLst>
            <pc:docMk/>
            <pc:sldMk cId="2102946459" sldId="259"/>
            <ac:spMk id="3" creationId="{16944C57-BA7E-4F8D-4303-C70D6F7FF3E8}"/>
          </ac:spMkLst>
        </pc:spChg>
      </pc:sldChg>
      <pc:sldChg chg="modSp new mod modTransition">
        <pc:chgData name="kübra öztürkoğlu" userId="dabc1b17dc7d2020" providerId="LiveId" clId="{C4A4741F-E3D7-424D-9BA4-820FC9E6B2F3}" dt="2024-11-25T16:47:10.033" v="3724" actId="20577"/>
        <pc:sldMkLst>
          <pc:docMk/>
          <pc:sldMk cId="92861633" sldId="260"/>
        </pc:sldMkLst>
        <pc:spChg chg="mod">
          <ac:chgData name="kübra öztürkoğlu" userId="dabc1b17dc7d2020" providerId="LiveId" clId="{C4A4741F-E3D7-424D-9BA4-820FC9E6B2F3}" dt="2024-11-20T16:52:11.823" v="42" actId="20577"/>
          <ac:spMkLst>
            <pc:docMk/>
            <pc:sldMk cId="92861633" sldId="260"/>
            <ac:spMk id="2" creationId="{7BAA831B-D6EB-FA78-BAFC-252E9F0F6683}"/>
          </ac:spMkLst>
        </pc:spChg>
        <pc:spChg chg="mod">
          <ac:chgData name="kübra öztürkoğlu" userId="dabc1b17dc7d2020" providerId="LiveId" clId="{C4A4741F-E3D7-424D-9BA4-820FC9E6B2F3}" dt="2024-11-25T16:47:10.033" v="3724" actId="20577"/>
          <ac:spMkLst>
            <pc:docMk/>
            <pc:sldMk cId="92861633" sldId="260"/>
            <ac:spMk id="3" creationId="{73F65A1E-B9AD-861A-DD47-8DCE57770E8B}"/>
          </ac:spMkLst>
        </pc:spChg>
      </pc:sldChg>
      <pc:sldChg chg="modSp new mod modTransition">
        <pc:chgData name="kübra öztürkoğlu" userId="dabc1b17dc7d2020" providerId="LiveId" clId="{C4A4741F-E3D7-424D-9BA4-820FC9E6B2F3}" dt="2024-11-23T11:40:17.650" v="3709"/>
        <pc:sldMkLst>
          <pc:docMk/>
          <pc:sldMk cId="2231039801" sldId="261"/>
        </pc:sldMkLst>
        <pc:spChg chg="mod">
          <ac:chgData name="kübra öztürkoğlu" userId="dabc1b17dc7d2020" providerId="LiveId" clId="{C4A4741F-E3D7-424D-9BA4-820FC9E6B2F3}" dt="2024-11-20T16:53:18.303" v="52" actId="20577"/>
          <ac:spMkLst>
            <pc:docMk/>
            <pc:sldMk cId="2231039801" sldId="261"/>
            <ac:spMk id="2" creationId="{B6FC6616-6428-9070-5686-E55DFAF8079C}"/>
          </ac:spMkLst>
        </pc:spChg>
        <pc:spChg chg="mod">
          <ac:chgData name="kübra öztürkoğlu" userId="dabc1b17dc7d2020" providerId="LiveId" clId="{C4A4741F-E3D7-424D-9BA4-820FC9E6B2F3}" dt="2024-11-21T18:12:08.305" v="2409" actId="27636"/>
          <ac:spMkLst>
            <pc:docMk/>
            <pc:sldMk cId="2231039801" sldId="261"/>
            <ac:spMk id="3" creationId="{F76E83D4-8DC6-51EA-C31A-931E48346FCE}"/>
          </ac:spMkLst>
        </pc:spChg>
      </pc:sldChg>
      <pc:sldChg chg="modSp new del mod">
        <pc:chgData name="kübra öztürkoğlu" userId="dabc1b17dc7d2020" providerId="LiveId" clId="{C4A4741F-E3D7-424D-9BA4-820FC9E6B2F3}" dt="2024-11-21T18:12:14.905" v="2410" actId="47"/>
        <pc:sldMkLst>
          <pc:docMk/>
          <pc:sldMk cId="2003174165" sldId="262"/>
        </pc:sldMkLst>
        <pc:spChg chg="mod">
          <ac:chgData name="kübra öztürkoğlu" userId="dabc1b17dc7d2020" providerId="LiveId" clId="{C4A4741F-E3D7-424D-9BA4-820FC9E6B2F3}" dt="2024-11-20T16:56:06.197" v="63" actId="20577"/>
          <ac:spMkLst>
            <pc:docMk/>
            <pc:sldMk cId="2003174165" sldId="262"/>
            <ac:spMk id="2" creationId="{56B2077C-AD81-5463-C64E-5B78065B7F46}"/>
          </ac:spMkLst>
        </pc:spChg>
        <pc:spChg chg="mod">
          <ac:chgData name="kübra öztürkoğlu" userId="dabc1b17dc7d2020" providerId="LiveId" clId="{C4A4741F-E3D7-424D-9BA4-820FC9E6B2F3}" dt="2024-11-21T16:34:09.813" v="616" actId="20577"/>
          <ac:spMkLst>
            <pc:docMk/>
            <pc:sldMk cId="2003174165" sldId="262"/>
            <ac:spMk id="3" creationId="{AD6D876A-7612-8D46-B76E-587791A6929D}"/>
          </ac:spMkLst>
        </pc:spChg>
      </pc:sldChg>
      <pc:sldChg chg="modSp new mod modTransition">
        <pc:chgData name="kübra öztürkoğlu" userId="dabc1b17dc7d2020" providerId="LiveId" clId="{C4A4741F-E3D7-424D-9BA4-820FC9E6B2F3}" dt="2024-11-23T11:40:17.650" v="3709"/>
        <pc:sldMkLst>
          <pc:docMk/>
          <pc:sldMk cId="4174616682" sldId="263"/>
        </pc:sldMkLst>
        <pc:spChg chg="mod">
          <ac:chgData name="kübra öztürkoğlu" userId="dabc1b17dc7d2020" providerId="LiveId" clId="{C4A4741F-E3D7-424D-9BA4-820FC9E6B2F3}" dt="2024-11-20T16:56:12.599" v="68" actId="20577"/>
          <ac:spMkLst>
            <pc:docMk/>
            <pc:sldMk cId="4174616682" sldId="263"/>
            <ac:spMk id="2" creationId="{42BA9CD1-AE3B-69AD-FDF6-DD9C61027DD9}"/>
          </ac:spMkLst>
        </pc:spChg>
        <pc:spChg chg="mod">
          <ac:chgData name="kübra öztürkoğlu" userId="dabc1b17dc7d2020" providerId="LiveId" clId="{C4A4741F-E3D7-424D-9BA4-820FC9E6B2F3}" dt="2024-11-21T18:12:52.233" v="2425" actId="20577"/>
          <ac:spMkLst>
            <pc:docMk/>
            <pc:sldMk cId="4174616682" sldId="263"/>
            <ac:spMk id="3" creationId="{08083D52-4070-5EF9-8F16-4FA146DE4C72}"/>
          </ac:spMkLst>
        </pc:spChg>
      </pc:sldChg>
      <pc:sldChg chg="modSp new mod modTransition">
        <pc:chgData name="kübra öztürkoğlu" userId="dabc1b17dc7d2020" providerId="LiveId" clId="{C4A4741F-E3D7-424D-9BA4-820FC9E6B2F3}" dt="2024-12-01T13:40:14.692" v="4211" actId="27636"/>
        <pc:sldMkLst>
          <pc:docMk/>
          <pc:sldMk cId="1856499643" sldId="264"/>
        </pc:sldMkLst>
        <pc:spChg chg="mod">
          <ac:chgData name="kübra öztürkoğlu" userId="dabc1b17dc7d2020" providerId="LiveId" clId="{C4A4741F-E3D7-424D-9BA4-820FC9E6B2F3}" dt="2024-11-20T16:57:10.110" v="76" actId="20577"/>
          <ac:spMkLst>
            <pc:docMk/>
            <pc:sldMk cId="1856499643" sldId="264"/>
            <ac:spMk id="2" creationId="{C5F0FCE6-2D3A-8AE8-96FA-7A624B0111DB}"/>
          </ac:spMkLst>
        </pc:spChg>
        <pc:spChg chg="mod">
          <ac:chgData name="kübra öztürkoğlu" userId="dabc1b17dc7d2020" providerId="LiveId" clId="{C4A4741F-E3D7-424D-9BA4-820FC9E6B2F3}" dt="2024-12-01T13:40:14.692" v="4211" actId="27636"/>
          <ac:spMkLst>
            <pc:docMk/>
            <pc:sldMk cId="1856499643" sldId="264"/>
            <ac:spMk id="3" creationId="{58F79586-1358-1BE1-BF22-5BD846DD979A}"/>
          </ac:spMkLst>
        </pc:spChg>
      </pc:sldChg>
      <pc:sldChg chg="modSp new mod modTransition">
        <pc:chgData name="kübra öztürkoğlu" userId="dabc1b17dc7d2020" providerId="LiveId" clId="{C4A4741F-E3D7-424D-9BA4-820FC9E6B2F3}" dt="2024-11-26T17:02:39.962" v="4115" actId="20577"/>
        <pc:sldMkLst>
          <pc:docMk/>
          <pc:sldMk cId="3893376880" sldId="265"/>
        </pc:sldMkLst>
        <pc:spChg chg="mod">
          <ac:chgData name="kübra öztürkoğlu" userId="dabc1b17dc7d2020" providerId="LiveId" clId="{C4A4741F-E3D7-424D-9BA4-820FC9E6B2F3}" dt="2024-11-20T16:59:05.189" v="89" actId="20577"/>
          <ac:spMkLst>
            <pc:docMk/>
            <pc:sldMk cId="3893376880" sldId="265"/>
            <ac:spMk id="2" creationId="{B2548A00-DEDA-6443-6768-EBDD80AADC10}"/>
          </ac:spMkLst>
        </pc:spChg>
        <pc:spChg chg="mod">
          <ac:chgData name="kübra öztürkoğlu" userId="dabc1b17dc7d2020" providerId="LiveId" clId="{C4A4741F-E3D7-424D-9BA4-820FC9E6B2F3}" dt="2024-11-26T17:02:39.962" v="4115" actId="20577"/>
          <ac:spMkLst>
            <pc:docMk/>
            <pc:sldMk cId="3893376880" sldId="265"/>
            <ac:spMk id="3" creationId="{43D68181-5B56-157D-AEA8-8A87CAF40E4C}"/>
          </ac:spMkLst>
        </pc:spChg>
      </pc:sldChg>
      <pc:sldChg chg="modSp new del mod">
        <pc:chgData name="kübra öztürkoğlu" userId="dabc1b17dc7d2020" providerId="LiveId" clId="{C4A4741F-E3D7-424D-9BA4-820FC9E6B2F3}" dt="2024-11-21T16:37:54.873" v="670" actId="47"/>
        <pc:sldMkLst>
          <pc:docMk/>
          <pc:sldMk cId="2812547586" sldId="266"/>
        </pc:sldMkLst>
        <pc:spChg chg="mod">
          <ac:chgData name="kübra öztürkoğlu" userId="dabc1b17dc7d2020" providerId="LiveId" clId="{C4A4741F-E3D7-424D-9BA4-820FC9E6B2F3}" dt="2024-11-20T17:00:11.629" v="96" actId="20577"/>
          <ac:spMkLst>
            <pc:docMk/>
            <pc:sldMk cId="2812547586" sldId="266"/>
            <ac:spMk id="2" creationId="{45E9E40A-3E17-AB95-7594-61AD447ECE81}"/>
          </ac:spMkLst>
        </pc:spChg>
        <pc:spChg chg="mod">
          <ac:chgData name="kübra öztürkoğlu" userId="dabc1b17dc7d2020" providerId="LiveId" clId="{C4A4741F-E3D7-424D-9BA4-820FC9E6B2F3}" dt="2024-11-21T16:37:52.160" v="669" actId="20577"/>
          <ac:spMkLst>
            <pc:docMk/>
            <pc:sldMk cId="2812547586" sldId="266"/>
            <ac:spMk id="3" creationId="{B51AAAA2-E7A2-7668-1841-8966342310C7}"/>
          </ac:spMkLst>
        </pc:spChg>
      </pc:sldChg>
      <pc:sldChg chg="modSp new mod modTransition">
        <pc:chgData name="kübra öztürkoğlu" userId="dabc1b17dc7d2020" providerId="LiveId" clId="{C4A4741F-E3D7-424D-9BA4-820FC9E6B2F3}" dt="2024-11-23T11:40:17.650" v="3709"/>
        <pc:sldMkLst>
          <pc:docMk/>
          <pc:sldMk cId="1016787453" sldId="267"/>
        </pc:sldMkLst>
        <pc:spChg chg="mod">
          <ac:chgData name="kübra öztürkoğlu" userId="dabc1b17dc7d2020" providerId="LiveId" clId="{C4A4741F-E3D7-424D-9BA4-820FC9E6B2F3}" dt="2024-11-20T18:18:23.267" v="105" actId="20577"/>
          <ac:spMkLst>
            <pc:docMk/>
            <pc:sldMk cId="1016787453" sldId="267"/>
            <ac:spMk id="2" creationId="{B11F26DA-E169-1571-5E1D-EDF61D1922B2}"/>
          </ac:spMkLst>
        </pc:spChg>
        <pc:spChg chg="mod">
          <ac:chgData name="kübra öztürkoğlu" userId="dabc1b17dc7d2020" providerId="LiveId" clId="{C4A4741F-E3D7-424D-9BA4-820FC9E6B2F3}" dt="2024-11-22T12:48:06.314" v="2570"/>
          <ac:spMkLst>
            <pc:docMk/>
            <pc:sldMk cId="1016787453" sldId="267"/>
            <ac:spMk id="3" creationId="{D8F91ACD-9D9F-D621-B255-DF867EF35878}"/>
          </ac:spMkLst>
        </pc:spChg>
      </pc:sldChg>
      <pc:sldChg chg="modSp new del mod">
        <pc:chgData name="kübra öztürkoğlu" userId="dabc1b17dc7d2020" providerId="LiveId" clId="{C4A4741F-E3D7-424D-9BA4-820FC9E6B2F3}" dt="2024-11-22T12:48:08.767" v="2571" actId="47"/>
        <pc:sldMkLst>
          <pc:docMk/>
          <pc:sldMk cId="592679898" sldId="268"/>
        </pc:sldMkLst>
        <pc:spChg chg="mod">
          <ac:chgData name="kübra öztürkoğlu" userId="dabc1b17dc7d2020" providerId="LiveId" clId="{C4A4741F-E3D7-424D-9BA4-820FC9E6B2F3}" dt="2024-11-20T18:18:28.229" v="106"/>
          <ac:spMkLst>
            <pc:docMk/>
            <pc:sldMk cId="592679898" sldId="268"/>
            <ac:spMk id="2" creationId="{D0F15FCE-1F8D-0556-4916-481CCDE7051D}"/>
          </ac:spMkLst>
        </pc:spChg>
        <pc:spChg chg="mod">
          <ac:chgData name="kübra öztürkoğlu" userId="dabc1b17dc7d2020" providerId="LiveId" clId="{C4A4741F-E3D7-424D-9BA4-820FC9E6B2F3}" dt="2024-11-22T12:48:02.022" v="2568" actId="21"/>
          <ac:spMkLst>
            <pc:docMk/>
            <pc:sldMk cId="592679898" sldId="268"/>
            <ac:spMk id="3" creationId="{A274C99A-3AD6-5033-2F59-559392FAD3D7}"/>
          </ac:spMkLst>
        </pc:spChg>
      </pc:sldChg>
      <pc:sldChg chg="modSp new mod modTransition">
        <pc:chgData name="kübra öztürkoğlu" userId="dabc1b17dc7d2020" providerId="LiveId" clId="{C4A4741F-E3D7-424D-9BA4-820FC9E6B2F3}" dt="2024-11-26T17:03:57.710" v="4136" actId="20577"/>
        <pc:sldMkLst>
          <pc:docMk/>
          <pc:sldMk cId="2535886629" sldId="269"/>
        </pc:sldMkLst>
        <pc:spChg chg="mod">
          <ac:chgData name="kübra öztürkoğlu" userId="dabc1b17dc7d2020" providerId="LiveId" clId="{C4A4741F-E3D7-424D-9BA4-820FC9E6B2F3}" dt="2024-11-20T18:18:30.946" v="107"/>
          <ac:spMkLst>
            <pc:docMk/>
            <pc:sldMk cId="2535886629" sldId="269"/>
            <ac:spMk id="2" creationId="{91694CB7-F3F2-7411-0523-35857C2ABA48}"/>
          </ac:spMkLst>
        </pc:spChg>
        <pc:spChg chg="mod">
          <ac:chgData name="kübra öztürkoğlu" userId="dabc1b17dc7d2020" providerId="LiveId" clId="{C4A4741F-E3D7-424D-9BA4-820FC9E6B2F3}" dt="2024-11-26T17:03:57.710" v="4136" actId="20577"/>
          <ac:spMkLst>
            <pc:docMk/>
            <pc:sldMk cId="2535886629" sldId="269"/>
            <ac:spMk id="3" creationId="{90A1FB72-04DC-507E-3A2E-B8593C1FB4D3}"/>
          </ac:spMkLst>
        </pc:spChg>
      </pc:sldChg>
      <pc:sldChg chg="modSp new mod modTransition">
        <pc:chgData name="kübra öztürkoğlu" userId="dabc1b17dc7d2020" providerId="LiveId" clId="{C4A4741F-E3D7-424D-9BA4-820FC9E6B2F3}" dt="2024-12-01T13:43:01.255" v="4212" actId="20577"/>
        <pc:sldMkLst>
          <pc:docMk/>
          <pc:sldMk cId="4248116336" sldId="270"/>
        </pc:sldMkLst>
        <pc:spChg chg="mod">
          <ac:chgData name="kübra öztürkoğlu" userId="dabc1b17dc7d2020" providerId="LiveId" clId="{C4A4741F-E3D7-424D-9BA4-820FC9E6B2F3}" dt="2024-11-20T18:23:15.147" v="127" actId="20577"/>
          <ac:spMkLst>
            <pc:docMk/>
            <pc:sldMk cId="4248116336" sldId="270"/>
            <ac:spMk id="2" creationId="{C6F6AF87-F96F-394C-D2A0-E85A89C43C9F}"/>
          </ac:spMkLst>
        </pc:spChg>
        <pc:spChg chg="mod">
          <ac:chgData name="kübra öztürkoğlu" userId="dabc1b17dc7d2020" providerId="LiveId" clId="{C4A4741F-E3D7-424D-9BA4-820FC9E6B2F3}" dt="2024-12-01T13:43:01.255" v="4212" actId="20577"/>
          <ac:spMkLst>
            <pc:docMk/>
            <pc:sldMk cId="4248116336" sldId="270"/>
            <ac:spMk id="3" creationId="{70D48787-A108-AE82-DF9D-98E754EC408F}"/>
          </ac:spMkLst>
        </pc:spChg>
      </pc:sldChg>
      <pc:sldChg chg="modSp new mod modTransition">
        <pc:chgData name="kübra öztürkoğlu" userId="dabc1b17dc7d2020" providerId="LiveId" clId="{C4A4741F-E3D7-424D-9BA4-820FC9E6B2F3}" dt="2024-11-26T17:05:53.850" v="4143" actId="20577"/>
        <pc:sldMkLst>
          <pc:docMk/>
          <pc:sldMk cId="506626281" sldId="271"/>
        </pc:sldMkLst>
        <pc:spChg chg="mod">
          <ac:chgData name="kübra öztürkoğlu" userId="dabc1b17dc7d2020" providerId="LiveId" clId="{C4A4741F-E3D7-424D-9BA4-820FC9E6B2F3}" dt="2024-11-20T18:23:19.310" v="128"/>
          <ac:spMkLst>
            <pc:docMk/>
            <pc:sldMk cId="506626281" sldId="271"/>
            <ac:spMk id="2" creationId="{1528F08C-7310-D06B-CA65-F51D32BD990A}"/>
          </ac:spMkLst>
        </pc:spChg>
        <pc:spChg chg="mod">
          <ac:chgData name="kübra öztürkoğlu" userId="dabc1b17dc7d2020" providerId="LiveId" clId="{C4A4741F-E3D7-424D-9BA4-820FC9E6B2F3}" dt="2024-11-26T17:05:53.850" v="4143" actId="20577"/>
          <ac:spMkLst>
            <pc:docMk/>
            <pc:sldMk cId="506626281" sldId="271"/>
            <ac:spMk id="3" creationId="{1EDF2889-C4B9-FC7A-4572-884125554B66}"/>
          </ac:spMkLst>
        </pc:spChg>
      </pc:sldChg>
      <pc:sldChg chg="modSp new del mod">
        <pc:chgData name="kübra öztürkoğlu" userId="dabc1b17dc7d2020" providerId="LiveId" clId="{C4A4741F-E3D7-424D-9BA4-820FC9E6B2F3}" dt="2024-11-21T17:12:07.136" v="1193" actId="47"/>
        <pc:sldMkLst>
          <pc:docMk/>
          <pc:sldMk cId="2569633237" sldId="272"/>
        </pc:sldMkLst>
        <pc:spChg chg="mod">
          <ac:chgData name="kübra öztürkoğlu" userId="dabc1b17dc7d2020" providerId="LiveId" clId="{C4A4741F-E3D7-424D-9BA4-820FC9E6B2F3}" dt="2024-11-20T18:25:11.876" v="139" actId="20577"/>
          <ac:spMkLst>
            <pc:docMk/>
            <pc:sldMk cId="2569633237" sldId="272"/>
            <ac:spMk id="2" creationId="{CAAF6EC2-0C5E-F57A-919D-0655B88FCECA}"/>
          </ac:spMkLst>
        </pc:spChg>
        <pc:spChg chg="mod">
          <ac:chgData name="kübra öztürkoğlu" userId="dabc1b17dc7d2020" providerId="LiveId" clId="{C4A4741F-E3D7-424D-9BA4-820FC9E6B2F3}" dt="2024-11-20T18:25:56.072" v="141"/>
          <ac:spMkLst>
            <pc:docMk/>
            <pc:sldMk cId="2569633237" sldId="272"/>
            <ac:spMk id="3" creationId="{6AE2640E-9E27-E372-D160-5013C3FE1791}"/>
          </ac:spMkLst>
        </pc:spChg>
      </pc:sldChg>
      <pc:sldChg chg="modSp new mod modTransition">
        <pc:chgData name="kübra öztürkoğlu" userId="dabc1b17dc7d2020" providerId="LiveId" clId="{C4A4741F-E3D7-424D-9BA4-820FC9E6B2F3}" dt="2024-11-26T17:06:11.592" v="4186" actId="20577"/>
        <pc:sldMkLst>
          <pc:docMk/>
          <pc:sldMk cId="1164369449" sldId="273"/>
        </pc:sldMkLst>
        <pc:spChg chg="mod">
          <ac:chgData name="kübra öztürkoğlu" userId="dabc1b17dc7d2020" providerId="LiveId" clId="{C4A4741F-E3D7-424D-9BA4-820FC9E6B2F3}" dt="2024-11-20T18:25:16.808" v="140"/>
          <ac:spMkLst>
            <pc:docMk/>
            <pc:sldMk cId="1164369449" sldId="273"/>
            <ac:spMk id="2" creationId="{69CEE703-2B88-04A3-497C-7B0EB5D2101E}"/>
          </ac:spMkLst>
        </pc:spChg>
        <pc:spChg chg="mod">
          <ac:chgData name="kübra öztürkoğlu" userId="dabc1b17dc7d2020" providerId="LiveId" clId="{C4A4741F-E3D7-424D-9BA4-820FC9E6B2F3}" dt="2024-11-26T17:06:11.592" v="4186" actId="20577"/>
          <ac:spMkLst>
            <pc:docMk/>
            <pc:sldMk cId="1164369449" sldId="273"/>
            <ac:spMk id="3" creationId="{1486DFD6-E4A3-60C0-F48D-316D4BFE67D2}"/>
          </ac:spMkLst>
        </pc:spChg>
      </pc:sldChg>
      <pc:sldChg chg="modSp new mod modTransition">
        <pc:chgData name="kübra öztürkoğlu" userId="dabc1b17dc7d2020" providerId="LiveId" clId="{C4A4741F-E3D7-424D-9BA4-820FC9E6B2F3}" dt="2024-11-26T17:07:08.664" v="4187" actId="20577"/>
        <pc:sldMkLst>
          <pc:docMk/>
          <pc:sldMk cId="2204300112" sldId="274"/>
        </pc:sldMkLst>
        <pc:spChg chg="mod">
          <ac:chgData name="kübra öztürkoğlu" userId="dabc1b17dc7d2020" providerId="LiveId" clId="{C4A4741F-E3D7-424D-9BA4-820FC9E6B2F3}" dt="2024-11-20T18:27:49.665" v="154" actId="20577"/>
          <ac:spMkLst>
            <pc:docMk/>
            <pc:sldMk cId="2204300112" sldId="274"/>
            <ac:spMk id="2" creationId="{D0063473-EDD2-6273-297E-EAFD18AD5752}"/>
          </ac:spMkLst>
        </pc:spChg>
        <pc:spChg chg="mod">
          <ac:chgData name="kübra öztürkoğlu" userId="dabc1b17dc7d2020" providerId="LiveId" clId="{C4A4741F-E3D7-424D-9BA4-820FC9E6B2F3}" dt="2024-11-26T17:07:08.664" v="4187" actId="20577"/>
          <ac:spMkLst>
            <pc:docMk/>
            <pc:sldMk cId="2204300112" sldId="274"/>
            <ac:spMk id="3" creationId="{4A1A652F-C71F-BDE3-467D-C99338E56177}"/>
          </ac:spMkLst>
        </pc:spChg>
      </pc:sldChg>
      <pc:sldChg chg="modSp new mod modTransition">
        <pc:chgData name="kübra öztürkoğlu" userId="dabc1b17dc7d2020" providerId="LiveId" clId="{C4A4741F-E3D7-424D-9BA4-820FC9E6B2F3}" dt="2024-11-25T17:03:00.616" v="3857" actId="20577"/>
        <pc:sldMkLst>
          <pc:docMk/>
          <pc:sldMk cId="2356127986" sldId="275"/>
        </pc:sldMkLst>
        <pc:spChg chg="mod">
          <ac:chgData name="kübra öztürkoğlu" userId="dabc1b17dc7d2020" providerId="LiveId" clId="{C4A4741F-E3D7-424D-9BA4-820FC9E6B2F3}" dt="2024-11-20T18:27:59.005" v="155"/>
          <ac:spMkLst>
            <pc:docMk/>
            <pc:sldMk cId="2356127986" sldId="275"/>
            <ac:spMk id="2" creationId="{BE69120E-5F25-752D-6329-CB1ED02C058D}"/>
          </ac:spMkLst>
        </pc:spChg>
        <pc:spChg chg="mod">
          <ac:chgData name="kübra öztürkoğlu" userId="dabc1b17dc7d2020" providerId="LiveId" clId="{C4A4741F-E3D7-424D-9BA4-820FC9E6B2F3}" dt="2024-11-25T17:03:00.616" v="3857" actId="20577"/>
          <ac:spMkLst>
            <pc:docMk/>
            <pc:sldMk cId="2356127986" sldId="275"/>
            <ac:spMk id="3" creationId="{7A829435-4937-4AE8-DDD0-9103E5DADAC4}"/>
          </ac:spMkLst>
        </pc:spChg>
      </pc:sldChg>
      <pc:sldChg chg="modSp new del mod">
        <pc:chgData name="kübra öztürkoğlu" userId="dabc1b17dc7d2020" providerId="LiveId" clId="{C4A4741F-E3D7-424D-9BA4-820FC9E6B2F3}" dt="2024-11-21T17:19:47.605" v="1301" actId="47"/>
        <pc:sldMkLst>
          <pc:docMk/>
          <pc:sldMk cId="3123869716" sldId="276"/>
        </pc:sldMkLst>
        <pc:spChg chg="mod">
          <ac:chgData name="kübra öztürkoğlu" userId="dabc1b17dc7d2020" providerId="LiveId" clId="{C4A4741F-E3D7-424D-9BA4-820FC9E6B2F3}" dt="2024-11-20T18:28:01.081" v="156"/>
          <ac:spMkLst>
            <pc:docMk/>
            <pc:sldMk cId="3123869716" sldId="276"/>
            <ac:spMk id="2" creationId="{76D28A88-90B9-1B6C-EE60-77DF9A0B7745}"/>
          </ac:spMkLst>
        </pc:spChg>
        <pc:spChg chg="mod">
          <ac:chgData name="kübra öztürkoğlu" userId="dabc1b17dc7d2020" providerId="LiveId" clId="{C4A4741F-E3D7-424D-9BA4-820FC9E6B2F3}" dt="2024-11-21T17:19:45.228" v="1300" actId="27636"/>
          <ac:spMkLst>
            <pc:docMk/>
            <pc:sldMk cId="3123869716" sldId="276"/>
            <ac:spMk id="3" creationId="{6A10276B-D7F2-707A-D283-C8163C537FCC}"/>
          </ac:spMkLst>
        </pc:spChg>
      </pc:sldChg>
      <pc:sldChg chg="modSp new mod modTransition">
        <pc:chgData name="kübra öztürkoğlu" userId="dabc1b17dc7d2020" providerId="LiveId" clId="{C4A4741F-E3D7-424D-9BA4-820FC9E6B2F3}" dt="2024-11-23T11:40:17.650" v="3709"/>
        <pc:sldMkLst>
          <pc:docMk/>
          <pc:sldMk cId="4270851235" sldId="277"/>
        </pc:sldMkLst>
        <pc:spChg chg="mod">
          <ac:chgData name="kübra öztürkoğlu" userId="dabc1b17dc7d2020" providerId="LiveId" clId="{C4A4741F-E3D7-424D-9BA4-820FC9E6B2F3}" dt="2024-11-20T18:31:35.546" v="171" actId="20577"/>
          <ac:spMkLst>
            <pc:docMk/>
            <pc:sldMk cId="4270851235" sldId="277"/>
            <ac:spMk id="2" creationId="{E6F718B7-B11B-F53C-B7E2-BC233E73F5B0}"/>
          </ac:spMkLst>
        </pc:spChg>
        <pc:spChg chg="mod">
          <ac:chgData name="kübra öztürkoğlu" userId="dabc1b17dc7d2020" providerId="LiveId" clId="{C4A4741F-E3D7-424D-9BA4-820FC9E6B2F3}" dt="2024-11-21T17:21:17.528" v="1314" actId="27636"/>
          <ac:spMkLst>
            <pc:docMk/>
            <pc:sldMk cId="4270851235" sldId="277"/>
            <ac:spMk id="3" creationId="{5D6EC4CF-1D46-EF24-9F8E-45C289473E70}"/>
          </ac:spMkLst>
        </pc:spChg>
      </pc:sldChg>
      <pc:sldChg chg="modSp new del mod">
        <pc:chgData name="kübra öztürkoğlu" userId="dabc1b17dc7d2020" providerId="LiveId" clId="{C4A4741F-E3D7-424D-9BA4-820FC9E6B2F3}" dt="2024-11-21T17:22:01.800" v="1316" actId="47"/>
        <pc:sldMkLst>
          <pc:docMk/>
          <pc:sldMk cId="1925902754" sldId="278"/>
        </pc:sldMkLst>
        <pc:spChg chg="mod">
          <ac:chgData name="kübra öztürkoğlu" userId="dabc1b17dc7d2020" providerId="LiveId" clId="{C4A4741F-E3D7-424D-9BA4-820FC9E6B2F3}" dt="2024-11-20T18:33:12.565" v="174"/>
          <ac:spMkLst>
            <pc:docMk/>
            <pc:sldMk cId="1925902754" sldId="278"/>
            <ac:spMk id="2" creationId="{D4C77504-B960-7A7A-1685-087FF3678E65}"/>
          </ac:spMkLst>
        </pc:spChg>
        <pc:spChg chg="mod">
          <ac:chgData name="kübra öztürkoğlu" userId="dabc1b17dc7d2020" providerId="LiveId" clId="{C4A4741F-E3D7-424D-9BA4-820FC9E6B2F3}" dt="2024-11-20T18:34:13.042" v="178" actId="27636"/>
          <ac:spMkLst>
            <pc:docMk/>
            <pc:sldMk cId="1925902754" sldId="278"/>
            <ac:spMk id="3" creationId="{A9B0F6B6-B5F7-A6AF-7ABF-90D4A404F786}"/>
          </ac:spMkLst>
        </pc:spChg>
      </pc:sldChg>
      <pc:sldChg chg="modSp new del mod">
        <pc:chgData name="kübra öztürkoğlu" userId="dabc1b17dc7d2020" providerId="LiveId" clId="{C4A4741F-E3D7-424D-9BA4-820FC9E6B2F3}" dt="2024-11-21T17:21:56.140" v="1315" actId="47"/>
        <pc:sldMkLst>
          <pc:docMk/>
          <pc:sldMk cId="1937350251" sldId="279"/>
        </pc:sldMkLst>
        <pc:spChg chg="mod">
          <ac:chgData name="kübra öztürkoğlu" userId="dabc1b17dc7d2020" providerId="LiveId" clId="{C4A4741F-E3D7-424D-9BA4-820FC9E6B2F3}" dt="2024-11-20T18:33:15.261" v="175"/>
          <ac:spMkLst>
            <pc:docMk/>
            <pc:sldMk cId="1937350251" sldId="279"/>
            <ac:spMk id="2" creationId="{608E5969-E9B4-11E2-CAF9-B9DCDE6231C6}"/>
          </ac:spMkLst>
        </pc:spChg>
        <pc:spChg chg="mod">
          <ac:chgData name="kübra öztürkoğlu" userId="dabc1b17dc7d2020" providerId="LiveId" clId="{C4A4741F-E3D7-424D-9BA4-820FC9E6B2F3}" dt="2024-11-20T18:35:00.634" v="180" actId="20577"/>
          <ac:spMkLst>
            <pc:docMk/>
            <pc:sldMk cId="1937350251" sldId="279"/>
            <ac:spMk id="3" creationId="{F7A29279-1AA7-580D-CDCE-FE98D502C257}"/>
          </ac:spMkLst>
        </pc:spChg>
      </pc:sldChg>
      <pc:sldChg chg="modSp new mod modTransition">
        <pc:chgData name="kübra öztürkoğlu" userId="dabc1b17dc7d2020" providerId="LiveId" clId="{C4A4741F-E3D7-424D-9BA4-820FC9E6B2F3}" dt="2024-11-25T17:04:42.151" v="3922" actId="20577"/>
        <pc:sldMkLst>
          <pc:docMk/>
          <pc:sldMk cId="2732177616" sldId="280"/>
        </pc:sldMkLst>
        <pc:spChg chg="mod">
          <ac:chgData name="kübra öztürkoğlu" userId="dabc1b17dc7d2020" providerId="LiveId" clId="{C4A4741F-E3D7-424D-9BA4-820FC9E6B2F3}" dt="2024-11-20T18:35:18.843" v="191" actId="20577"/>
          <ac:spMkLst>
            <pc:docMk/>
            <pc:sldMk cId="2732177616" sldId="280"/>
            <ac:spMk id="2" creationId="{FC8170B7-D4B5-5D0D-E032-BDD15D651654}"/>
          </ac:spMkLst>
        </pc:spChg>
        <pc:spChg chg="mod">
          <ac:chgData name="kübra öztürkoğlu" userId="dabc1b17dc7d2020" providerId="LiveId" clId="{C4A4741F-E3D7-424D-9BA4-820FC9E6B2F3}" dt="2024-11-25T17:04:42.151" v="3922" actId="20577"/>
          <ac:spMkLst>
            <pc:docMk/>
            <pc:sldMk cId="2732177616" sldId="280"/>
            <ac:spMk id="3" creationId="{E2973623-2BB0-6EC0-5E5F-50354C566498}"/>
          </ac:spMkLst>
        </pc:spChg>
      </pc:sldChg>
      <pc:sldChg chg="modSp new del mod">
        <pc:chgData name="kübra öztürkoğlu" userId="dabc1b17dc7d2020" providerId="LiveId" clId="{C4A4741F-E3D7-424D-9BA4-820FC9E6B2F3}" dt="2024-11-22T12:52:52.365" v="2613" actId="47"/>
        <pc:sldMkLst>
          <pc:docMk/>
          <pc:sldMk cId="3207626697" sldId="281"/>
        </pc:sldMkLst>
        <pc:spChg chg="mod">
          <ac:chgData name="kübra öztürkoğlu" userId="dabc1b17dc7d2020" providerId="LiveId" clId="{C4A4741F-E3D7-424D-9BA4-820FC9E6B2F3}" dt="2024-11-20T18:35:24.041" v="199" actId="20577"/>
          <ac:spMkLst>
            <pc:docMk/>
            <pc:sldMk cId="3207626697" sldId="281"/>
            <ac:spMk id="2" creationId="{A8A6A13B-DBDC-742E-EF27-11D093C08A20}"/>
          </ac:spMkLst>
        </pc:spChg>
        <pc:spChg chg="mod">
          <ac:chgData name="kübra öztürkoğlu" userId="dabc1b17dc7d2020" providerId="LiveId" clId="{C4A4741F-E3D7-424D-9BA4-820FC9E6B2F3}" dt="2024-11-20T18:36:56.779" v="213" actId="20577"/>
          <ac:spMkLst>
            <pc:docMk/>
            <pc:sldMk cId="3207626697" sldId="281"/>
            <ac:spMk id="3" creationId="{D42AE0B0-7B9C-A842-D2AB-2615966D71D6}"/>
          </ac:spMkLst>
        </pc:spChg>
      </pc:sldChg>
      <pc:sldChg chg="modSp new mod ord modTransition">
        <pc:chgData name="kübra öztürkoğlu" userId="dabc1b17dc7d2020" providerId="LiveId" clId="{C4A4741F-E3D7-424D-9BA4-820FC9E6B2F3}" dt="2024-12-01T13:47:04.098" v="4227" actId="20577"/>
        <pc:sldMkLst>
          <pc:docMk/>
          <pc:sldMk cId="3187690505" sldId="282"/>
        </pc:sldMkLst>
        <pc:spChg chg="mod">
          <ac:chgData name="kübra öztürkoğlu" userId="dabc1b17dc7d2020" providerId="LiveId" clId="{C4A4741F-E3D7-424D-9BA4-820FC9E6B2F3}" dt="2024-11-20T18:36:24.945" v="201"/>
          <ac:spMkLst>
            <pc:docMk/>
            <pc:sldMk cId="3187690505" sldId="282"/>
            <ac:spMk id="2" creationId="{3EF3249C-449A-FCB1-67F1-A73059AD614B}"/>
          </ac:spMkLst>
        </pc:spChg>
        <pc:spChg chg="mod">
          <ac:chgData name="kübra öztürkoğlu" userId="dabc1b17dc7d2020" providerId="LiveId" clId="{C4A4741F-E3D7-424D-9BA4-820FC9E6B2F3}" dt="2024-12-01T13:47:04.098" v="4227" actId="20577"/>
          <ac:spMkLst>
            <pc:docMk/>
            <pc:sldMk cId="3187690505" sldId="282"/>
            <ac:spMk id="3" creationId="{B26B61F9-8F87-70DC-DF63-24D04796BDC8}"/>
          </ac:spMkLst>
        </pc:spChg>
      </pc:sldChg>
      <pc:sldChg chg="modSp new mod modTransition">
        <pc:chgData name="kübra öztürkoğlu" userId="dabc1b17dc7d2020" providerId="LiveId" clId="{C4A4741F-E3D7-424D-9BA4-820FC9E6B2F3}" dt="2024-11-23T11:40:17.650" v="3709"/>
        <pc:sldMkLst>
          <pc:docMk/>
          <pc:sldMk cId="533306051" sldId="283"/>
        </pc:sldMkLst>
        <pc:spChg chg="mod">
          <ac:chgData name="kübra öztürkoğlu" userId="dabc1b17dc7d2020" providerId="LiveId" clId="{C4A4741F-E3D7-424D-9BA4-820FC9E6B2F3}" dt="2024-11-20T18:36:26.927" v="202"/>
          <ac:spMkLst>
            <pc:docMk/>
            <pc:sldMk cId="533306051" sldId="283"/>
            <ac:spMk id="2" creationId="{6B337C0F-0A2B-9496-BF84-29878A4340F2}"/>
          </ac:spMkLst>
        </pc:spChg>
        <pc:spChg chg="mod">
          <ac:chgData name="kübra öztürkoğlu" userId="dabc1b17dc7d2020" providerId="LiveId" clId="{C4A4741F-E3D7-424D-9BA4-820FC9E6B2F3}" dt="2024-11-22T13:18:53.931" v="2798" actId="20577"/>
          <ac:spMkLst>
            <pc:docMk/>
            <pc:sldMk cId="533306051" sldId="283"/>
            <ac:spMk id="3" creationId="{2E3D12A4-5FE2-088C-7455-DBEA9435C45F}"/>
          </ac:spMkLst>
        </pc:spChg>
      </pc:sldChg>
      <pc:sldChg chg="modSp new mod modTransition">
        <pc:chgData name="kübra öztürkoğlu" userId="dabc1b17dc7d2020" providerId="LiveId" clId="{C4A4741F-E3D7-424D-9BA4-820FC9E6B2F3}" dt="2024-12-01T13:50:19.297" v="4233" actId="20577"/>
        <pc:sldMkLst>
          <pc:docMk/>
          <pc:sldMk cId="74630838" sldId="284"/>
        </pc:sldMkLst>
        <pc:spChg chg="mod">
          <ac:chgData name="kübra öztürkoğlu" userId="dabc1b17dc7d2020" providerId="LiveId" clId="{C4A4741F-E3D7-424D-9BA4-820FC9E6B2F3}" dt="2024-11-20T18:36:31.656" v="205"/>
          <ac:spMkLst>
            <pc:docMk/>
            <pc:sldMk cId="74630838" sldId="284"/>
            <ac:spMk id="2" creationId="{9B088388-C221-4374-7243-D43445835F7C}"/>
          </ac:spMkLst>
        </pc:spChg>
        <pc:spChg chg="mod">
          <ac:chgData name="kübra öztürkoğlu" userId="dabc1b17dc7d2020" providerId="LiveId" clId="{C4A4741F-E3D7-424D-9BA4-820FC9E6B2F3}" dt="2024-12-01T13:50:19.297" v="4233" actId="20577"/>
          <ac:spMkLst>
            <pc:docMk/>
            <pc:sldMk cId="74630838" sldId="284"/>
            <ac:spMk id="3" creationId="{B2C95FB5-52D2-B970-FFBA-019D601E4CCA}"/>
          </ac:spMkLst>
        </pc:spChg>
      </pc:sldChg>
      <pc:sldChg chg="modSp new del mod modTransition">
        <pc:chgData name="kübra öztürkoğlu" userId="dabc1b17dc7d2020" providerId="LiveId" clId="{C4A4741F-E3D7-424D-9BA4-820FC9E6B2F3}" dt="2024-11-25T17:11:10.661" v="3953" actId="47"/>
        <pc:sldMkLst>
          <pc:docMk/>
          <pc:sldMk cId="3923691901" sldId="285"/>
        </pc:sldMkLst>
        <pc:spChg chg="mod">
          <ac:chgData name="kübra öztürkoğlu" userId="dabc1b17dc7d2020" providerId="LiveId" clId="{C4A4741F-E3D7-424D-9BA4-820FC9E6B2F3}" dt="2024-11-21T16:03:00.466" v="240" actId="20577"/>
          <ac:spMkLst>
            <pc:docMk/>
            <pc:sldMk cId="3923691901" sldId="285"/>
            <ac:spMk id="2" creationId="{364A53B7-A782-B9E7-D5D2-D798E9945F38}"/>
          </ac:spMkLst>
        </pc:spChg>
        <pc:spChg chg="mod">
          <ac:chgData name="kübra öztürkoğlu" userId="dabc1b17dc7d2020" providerId="LiveId" clId="{C4A4741F-E3D7-424D-9BA4-820FC9E6B2F3}" dt="2024-11-25T17:11:01.321" v="3949" actId="21"/>
          <ac:spMkLst>
            <pc:docMk/>
            <pc:sldMk cId="3923691901" sldId="285"/>
            <ac:spMk id="3" creationId="{891EC0E4-6A56-7FC7-E365-CB690C059616}"/>
          </ac:spMkLst>
        </pc:spChg>
      </pc:sldChg>
      <pc:sldChg chg="addSp modSp new del mod">
        <pc:chgData name="kübra öztürkoğlu" userId="dabc1b17dc7d2020" providerId="LiveId" clId="{C4A4741F-E3D7-424D-9BA4-820FC9E6B2F3}" dt="2024-11-22T13:21:15.174" v="2801" actId="47"/>
        <pc:sldMkLst>
          <pc:docMk/>
          <pc:sldMk cId="1386505564" sldId="286"/>
        </pc:sldMkLst>
        <pc:spChg chg="mod">
          <ac:chgData name="kübra öztürkoğlu" userId="dabc1b17dc7d2020" providerId="LiveId" clId="{C4A4741F-E3D7-424D-9BA4-820FC9E6B2F3}" dt="2024-11-21T16:02:37.248" v="226" actId="20577"/>
          <ac:spMkLst>
            <pc:docMk/>
            <pc:sldMk cId="1386505564" sldId="286"/>
            <ac:spMk id="3" creationId="{8C918F8F-90F9-622D-576F-9BD6CE3E101D}"/>
          </ac:spMkLst>
        </pc:spChg>
        <pc:picChg chg="add">
          <ac:chgData name="kübra öztürkoğlu" userId="dabc1b17dc7d2020" providerId="LiveId" clId="{C4A4741F-E3D7-424D-9BA4-820FC9E6B2F3}" dt="2024-11-22T13:20:47.656" v="2799"/>
          <ac:picMkLst>
            <pc:docMk/>
            <pc:sldMk cId="1386505564" sldId="286"/>
            <ac:picMk id="4" creationId="{6469CC87-FCB2-1340-1549-B2AE401DEEA9}"/>
          </ac:picMkLst>
        </pc:picChg>
      </pc:sldChg>
      <pc:sldChg chg="modSp new mod modTransition">
        <pc:chgData name="kübra öztürkoğlu" userId="dabc1b17dc7d2020" providerId="LiveId" clId="{C4A4741F-E3D7-424D-9BA4-820FC9E6B2F3}" dt="2024-11-25T17:12:36.848" v="3963" actId="20577"/>
        <pc:sldMkLst>
          <pc:docMk/>
          <pc:sldMk cId="3620128181" sldId="287"/>
        </pc:sldMkLst>
        <pc:spChg chg="mod">
          <ac:chgData name="kübra öztürkoğlu" userId="dabc1b17dc7d2020" providerId="LiveId" clId="{C4A4741F-E3D7-424D-9BA4-820FC9E6B2F3}" dt="2024-11-21T16:03:04.517" v="248" actId="20577"/>
          <ac:spMkLst>
            <pc:docMk/>
            <pc:sldMk cId="3620128181" sldId="287"/>
            <ac:spMk id="2" creationId="{48283924-D534-0519-428E-F7775E392B2A}"/>
          </ac:spMkLst>
        </pc:spChg>
        <pc:spChg chg="mod">
          <ac:chgData name="kübra öztürkoğlu" userId="dabc1b17dc7d2020" providerId="LiveId" clId="{C4A4741F-E3D7-424D-9BA4-820FC9E6B2F3}" dt="2024-11-25T17:12:36.848" v="3963" actId="20577"/>
          <ac:spMkLst>
            <pc:docMk/>
            <pc:sldMk cId="3620128181" sldId="287"/>
            <ac:spMk id="3" creationId="{AA702E85-854A-E984-7D78-A480CB00501E}"/>
          </ac:spMkLst>
        </pc:spChg>
      </pc:sldChg>
      <pc:sldChg chg="modSp new mod modTransition">
        <pc:chgData name="kübra öztürkoğlu" userId="dabc1b17dc7d2020" providerId="LiveId" clId="{C4A4741F-E3D7-424D-9BA4-820FC9E6B2F3}" dt="2024-11-25T17:13:21.450" v="3965" actId="20577"/>
        <pc:sldMkLst>
          <pc:docMk/>
          <pc:sldMk cId="2004738572" sldId="288"/>
        </pc:sldMkLst>
        <pc:spChg chg="mod">
          <ac:chgData name="kübra öztürkoğlu" userId="dabc1b17dc7d2020" providerId="LiveId" clId="{C4A4741F-E3D7-424D-9BA4-820FC9E6B2F3}" dt="2024-11-21T16:05:52.689" v="280" actId="20577"/>
          <ac:spMkLst>
            <pc:docMk/>
            <pc:sldMk cId="2004738572" sldId="288"/>
            <ac:spMk id="2" creationId="{79AC8193-E1A0-7219-FAF7-4065637B5506}"/>
          </ac:spMkLst>
        </pc:spChg>
        <pc:spChg chg="mod">
          <ac:chgData name="kübra öztürkoğlu" userId="dabc1b17dc7d2020" providerId="LiveId" clId="{C4A4741F-E3D7-424D-9BA4-820FC9E6B2F3}" dt="2024-11-25T17:13:21.450" v="3965" actId="20577"/>
          <ac:spMkLst>
            <pc:docMk/>
            <pc:sldMk cId="2004738572" sldId="288"/>
            <ac:spMk id="3" creationId="{4DF366CB-E7DB-608D-16A0-0E764DFFCFB3}"/>
          </ac:spMkLst>
        </pc:spChg>
      </pc:sldChg>
      <pc:sldChg chg="modSp new mod modTransition">
        <pc:chgData name="kübra öztürkoğlu" userId="dabc1b17dc7d2020" providerId="LiveId" clId="{C4A4741F-E3D7-424D-9BA4-820FC9E6B2F3}" dt="2024-12-01T13:51:41.818" v="4234" actId="20577"/>
        <pc:sldMkLst>
          <pc:docMk/>
          <pc:sldMk cId="3555212202" sldId="289"/>
        </pc:sldMkLst>
        <pc:spChg chg="mod">
          <ac:chgData name="kübra öztürkoğlu" userId="dabc1b17dc7d2020" providerId="LiveId" clId="{C4A4741F-E3D7-424D-9BA4-820FC9E6B2F3}" dt="2024-11-21T16:05:58.369" v="281"/>
          <ac:spMkLst>
            <pc:docMk/>
            <pc:sldMk cId="3555212202" sldId="289"/>
            <ac:spMk id="2" creationId="{1579DCE2-25DA-FE94-EA62-83BA826CF01F}"/>
          </ac:spMkLst>
        </pc:spChg>
        <pc:spChg chg="mod">
          <ac:chgData name="kübra öztürkoğlu" userId="dabc1b17dc7d2020" providerId="LiveId" clId="{C4A4741F-E3D7-424D-9BA4-820FC9E6B2F3}" dt="2024-12-01T13:51:41.818" v="4234" actId="20577"/>
          <ac:spMkLst>
            <pc:docMk/>
            <pc:sldMk cId="3555212202" sldId="289"/>
            <ac:spMk id="3" creationId="{47BFE325-6EB8-D459-96DE-3375B11F32DE}"/>
          </ac:spMkLst>
        </pc:spChg>
      </pc:sldChg>
      <pc:sldChg chg="modSp new mod modTransition">
        <pc:chgData name="kübra öztürkoğlu" userId="dabc1b17dc7d2020" providerId="LiveId" clId="{C4A4741F-E3D7-424D-9BA4-820FC9E6B2F3}" dt="2024-11-26T17:18:06.608" v="4198" actId="27636"/>
        <pc:sldMkLst>
          <pc:docMk/>
          <pc:sldMk cId="2019208303" sldId="290"/>
        </pc:sldMkLst>
        <pc:spChg chg="mod">
          <ac:chgData name="kübra öztürkoğlu" userId="dabc1b17dc7d2020" providerId="LiveId" clId="{C4A4741F-E3D7-424D-9BA4-820FC9E6B2F3}" dt="2024-11-21T16:06:01.183" v="282"/>
          <ac:spMkLst>
            <pc:docMk/>
            <pc:sldMk cId="2019208303" sldId="290"/>
            <ac:spMk id="2" creationId="{48BD1C46-EBDA-BCE2-85C3-52CE1EFE2955}"/>
          </ac:spMkLst>
        </pc:spChg>
        <pc:spChg chg="mod">
          <ac:chgData name="kübra öztürkoğlu" userId="dabc1b17dc7d2020" providerId="LiveId" clId="{C4A4741F-E3D7-424D-9BA4-820FC9E6B2F3}" dt="2024-11-26T17:18:06.608" v="4198" actId="27636"/>
          <ac:spMkLst>
            <pc:docMk/>
            <pc:sldMk cId="2019208303" sldId="290"/>
            <ac:spMk id="3" creationId="{651E2D78-D257-C822-1158-5FADD917A544}"/>
          </ac:spMkLst>
        </pc:spChg>
      </pc:sldChg>
      <pc:sldChg chg="modSp new mod modTransition">
        <pc:chgData name="kübra öztürkoğlu" userId="dabc1b17dc7d2020" providerId="LiveId" clId="{C4A4741F-E3D7-424D-9BA4-820FC9E6B2F3}" dt="2024-11-23T11:40:17.650" v="3709"/>
        <pc:sldMkLst>
          <pc:docMk/>
          <pc:sldMk cId="215429848" sldId="291"/>
        </pc:sldMkLst>
        <pc:spChg chg="mod">
          <ac:chgData name="kübra öztürkoğlu" userId="dabc1b17dc7d2020" providerId="LiveId" clId="{C4A4741F-E3D7-424D-9BA4-820FC9E6B2F3}" dt="2024-11-21T16:06:04.766" v="283"/>
          <ac:spMkLst>
            <pc:docMk/>
            <pc:sldMk cId="215429848" sldId="291"/>
            <ac:spMk id="2" creationId="{43E1F5C3-44BC-5D97-1FFF-77DA7239B432}"/>
          </ac:spMkLst>
        </pc:spChg>
        <pc:spChg chg="mod">
          <ac:chgData name="kübra öztürkoğlu" userId="dabc1b17dc7d2020" providerId="LiveId" clId="{C4A4741F-E3D7-424D-9BA4-820FC9E6B2F3}" dt="2024-11-23T11:19:50.744" v="2901" actId="20577"/>
          <ac:spMkLst>
            <pc:docMk/>
            <pc:sldMk cId="215429848" sldId="291"/>
            <ac:spMk id="3" creationId="{1CC4732D-AC27-1E6C-BD81-499FFF7183A3}"/>
          </ac:spMkLst>
        </pc:spChg>
      </pc:sldChg>
      <pc:sldChg chg="modSp new mod modTransition">
        <pc:chgData name="kübra öztürkoğlu" userId="dabc1b17dc7d2020" providerId="LiveId" clId="{C4A4741F-E3D7-424D-9BA4-820FC9E6B2F3}" dt="2024-12-01T13:54:13.200" v="4249" actId="20577"/>
        <pc:sldMkLst>
          <pc:docMk/>
          <pc:sldMk cId="4166137066" sldId="292"/>
        </pc:sldMkLst>
        <pc:spChg chg="mod">
          <ac:chgData name="kübra öztürkoğlu" userId="dabc1b17dc7d2020" providerId="LiveId" clId="{C4A4741F-E3D7-424D-9BA4-820FC9E6B2F3}" dt="2024-11-21T16:10:55.555" v="302" actId="20577"/>
          <ac:spMkLst>
            <pc:docMk/>
            <pc:sldMk cId="4166137066" sldId="292"/>
            <ac:spMk id="2" creationId="{EF34724B-1ADC-05A6-A030-208793D353DD}"/>
          </ac:spMkLst>
        </pc:spChg>
        <pc:spChg chg="mod">
          <ac:chgData name="kübra öztürkoğlu" userId="dabc1b17dc7d2020" providerId="LiveId" clId="{C4A4741F-E3D7-424D-9BA4-820FC9E6B2F3}" dt="2024-12-01T13:54:13.200" v="4249" actId="20577"/>
          <ac:spMkLst>
            <pc:docMk/>
            <pc:sldMk cId="4166137066" sldId="292"/>
            <ac:spMk id="3" creationId="{2B7041B1-9F85-C11C-9E72-06707F54F9CF}"/>
          </ac:spMkLst>
        </pc:spChg>
      </pc:sldChg>
      <pc:sldChg chg="modSp new mod modTransition">
        <pc:chgData name="kübra öztürkoğlu" userId="dabc1b17dc7d2020" providerId="LiveId" clId="{C4A4741F-E3D7-424D-9BA4-820FC9E6B2F3}" dt="2024-11-23T11:40:17.650" v="3709"/>
        <pc:sldMkLst>
          <pc:docMk/>
          <pc:sldMk cId="1448729714" sldId="293"/>
        </pc:sldMkLst>
        <pc:spChg chg="mod">
          <ac:chgData name="kübra öztürkoğlu" userId="dabc1b17dc7d2020" providerId="LiveId" clId="{C4A4741F-E3D7-424D-9BA4-820FC9E6B2F3}" dt="2024-11-21T16:10:59.248" v="303"/>
          <ac:spMkLst>
            <pc:docMk/>
            <pc:sldMk cId="1448729714" sldId="293"/>
            <ac:spMk id="2" creationId="{B8C9CB89-62D8-28D5-161B-5A9F5F29F41D}"/>
          </ac:spMkLst>
        </pc:spChg>
        <pc:spChg chg="mod">
          <ac:chgData name="kübra öztürkoğlu" userId="dabc1b17dc7d2020" providerId="LiveId" clId="{C4A4741F-E3D7-424D-9BA4-820FC9E6B2F3}" dt="2024-11-23T11:26:32.579" v="3273" actId="27636"/>
          <ac:spMkLst>
            <pc:docMk/>
            <pc:sldMk cId="1448729714" sldId="293"/>
            <ac:spMk id="3" creationId="{0BD37762-DB2C-E440-BEA3-97A971A4C8C1}"/>
          </ac:spMkLst>
        </pc:spChg>
      </pc:sldChg>
      <pc:sldChg chg="modSp new mod modTransition">
        <pc:chgData name="kübra öztürkoğlu" userId="dabc1b17dc7d2020" providerId="LiveId" clId="{C4A4741F-E3D7-424D-9BA4-820FC9E6B2F3}" dt="2024-11-26T17:21:24.570" v="4201" actId="113"/>
        <pc:sldMkLst>
          <pc:docMk/>
          <pc:sldMk cId="2130545378" sldId="294"/>
        </pc:sldMkLst>
        <pc:spChg chg="mod">
          <ac:chgData name="kübra öztürkoğlu" userId="dabc1b17dc7d2020" providerId="LiveId" clId="{C4A4741F-E3D7-424D-9BA4-820FC9E6B2F3}" dt="2024-11-21T16:11:01.171" v="304"/>
          <ac:spMkLst>
            <pc:docMk/>
            <pc:sldMk cId="2130545378" sldId="294"/>
            <ac:spMk id="2" creationId="{6D7E3FAC-FA61-DEA3-FDDD-B664BA927475}"/>
          </ac:spMkLst>
        </pc:spChg>
        <pc:spChg chg="mod">
          <ac:chgData name="kübra öztürkoğlu" userId="dabc1b17dc7d2020" providerId="LiveId" clId="{C4A4741F-E3D7-424D-9BA4-820FC9E6B2F3}" dt="2024-11-26T17:21:24.570" v="4201" actId="113"/>
          <ac:spMkLst>
            <pc:docMk/>
            <pc:sldMk cId="2130545378" sldId="294"/>
            <ac:spMk id="3" creationId="{AF6DB0E1-BB2F-9B8D-BF9E-FF1029478BE3}"/>
          </ac:spMkLst>
        </pc:spChg>
      </pc:sldChg>
      <pc:sldChg chg="modSp new mod modTransition">
        <pc:chgData name="kübra öztürkoğlu" userId="dabc1b17dc7d2020" providerId="LiveId" clId="{C4A4741F-E3D7-424D-9BA4-820FC9E6B2F3}" dt="2024-11-25T18:48:10.576" v="3972" actId="20577"/>
        <pc:sldMkLst>
          <pc:docMk/>
          <pc:sldMk cId="418280015" sldId="295"/>
        </pc:sldMkLst>
        <pc:spChg chg="mod">
          <ac:chgData name="kübra öztürkoğlu" userId="dabc1b17dc7d2020" providerId="LiveId" clId="{C4A4741F-E3D7-424D-9BA4-820FC9E6B2F3}" dt="2024-11-21T16:22:18.299" v="349" actId="20577"/>
          <ac:spMkLst>
            <pc:docMk/>
            <pc:sldMk cId="418280015" sldId="295"/>
            <ac:spMk id="2" creationId="{3BEBA832-404A-E705-C6B7-E2621F3DD892}"/>
          </ac:spMkLst>
        </pc:spChg>
        <pc:spChg chg="mod">
          <ac:chgData name="kübra öztürkoğlu" userId="dabc1b17dc7d2020" providerId="LiveId" clId="{C4A4741F-E3D7-424D-9BA4-820FC9E6B2F3}" dt="2024-11-25T18:48:10.576" v="3972" actId="20577"/>
          <ac:spMkLst>
            <pc:docMk/>
            <pc:sldMk cId="418280015" sldId="295"/>
            <ac:spMk id="3" creationId="{31F49B81-B1A4-1120-CAF4-C78873616AEB}"/>
          </ac:spMkLst>
        </pc:spChg>
      </pc:sldChg>
      <pc:sldChg chg="new del">
        <pc:chgData name="kübra öztürkoğlu" userId="dabc1b17dc7d2020" providerId="LiveId" clId="{C4A4741F-E3D7-424D-9BA4-820FC9E6B2F3}" dt="2024-11-21T18:08:24.752" v="2330" actId="47"/>
        <pc:sldMkLst>
          <pc:docMk/>
          <pc:sldMk cId="3860854989" sldId="296"/>
        </pc:sldMkLst>
      </pc:sldChg>
      <pc:sldChg chg="new del">
        <pc:chgData name="kübra öztürkoğlu" userId="dabc1b17dc7d2020" providerId="LiveId" clId="{C4A4741F-E3D7-424D-9BA4-820FC9E6B2F3}" dt="2024-11-21T18:08:26.050" v="2331" actId="47"/>
        <pc:sldMkLst>
          <pc:docMk/>
          <pc:sldMk cId="1056959765" sldId="297"/>
        </pc:sldMkLst>
      </pc:sldChg>
      <pc:sldChg chg="new del">
        <pc:chgData name="kübra öztürkoğlu" userId="dabc1b17dc7d2020" providerId="LiveId" clId="{C4A4741F-E3D7-424D-9BA4-820FC9E6B2F3}" dt="2024-11-21T18:08:26.972" v="2332" actId="47"/>
        <pc:sldMkLst>
          <pc:docMk/>
          <pc:sldMk cId="3958355872" sldId="298"/>
        </pc:sldMkLst>
      </pc:sldChg>
      <pc:sldChg chg="addSp delSp modSp new mod ord modTransition">
        <pc:chgData name="kübra öztürkoğlu" userId="dabc1b17dc7d2020" providerId="LiveId" clId="{C4A4741F-E3D7-424D-9BA4-820FC9E6B2F3}" dt="2024-11-23T11:40:17.650" v="3709"/>
        <pc:sldMkLst>
          <pc:docMk/>
          <pc:sldMk cId="3396958099" sldId="299"/>
        </pc:sldMkLst>
        <pc:spChg chg="del mod">
          <ac:chgData name="kübra öztürkoğlu" userId="dabc1b17dc7d2020" providerId="LiveId" clId="{C4A4741F-E3D7-424D-9BA4-820FC9E6B2F3}" dt="2024-11-22T12:41:45.292" v="2535" actId="478"/>
          <ac:spMkLst>
            <pc:docMk/>
            <pc:sldMk cId="3396958099" sldId="299"/>
            <ac:spMk id="2" creationId="{50A19A30-0CE5-4626-AC45-7CF18E45A1E9}"/>
          </ac:spMkLst>
        </pc:spChg>
        <pc:spChg chg="del mod">
          <ac:chgData name="kübra öztürkoğlu" userId="dabc1b17dc7d2020" providerId="LiveId" clId="{C4A4741F-E3D7-424D-9BA4-820FC9E6B2F3}" dt="2024-11-22T12:41:41.650" v="2532" actId="931"/>
          <ac:spMkLst>
            <pc:docMk/>
            <pc:sldMk cId="3396958099" sldId="299"/>
            <ac:spMk id="3" creationId="{7ABE1281-20C2-BC8F-E758-558F0529E59A}"/>
          </ac:spMkLst>
        </pc:spChg>
        <pc:spChg chg="add mod">
          <ac:chgData name="kübra öztürkoğlu" userId="dabc1b17dc7d2020" providerId="LiveId" clId="{C4A4741F-E3D7-424D-9BA4-820FC9E6B2F3}" dt="2024-11-22T12:49:35.889" v="2582" actId="255"/>
          <ac:spMkLst>
            <pc:docMk/>
            <pc:sldMk cId="3396958099" sldId="299"/>
            <ac:spMk id="7" creationId="{E7E8AAFB-8D2B-6FAB-7939-FAB81FCF15A7}"/>
          </ac:spMkLst>
        </pc:spChg>
        <pc:spChg chg="add mod">
          <ac:chgData name="kübra öztürkoğlu" userId="dabc1b17dc7d2020" providerId="LiveId" clId="{C4A4741F-E3D7-424D-9BA4-820FC9E6B2F3}" dt="2024-11-22T12:52:13.251" v="2610" actId="1076"/>
          <ac:spMkLst>
            <pc:docMk/>
            <pc:sldMk cId="3396958099" sldId="299"/>
            <ac:spMk id="11" creationId="{31ADF966-425C-2751-55C9-1CFE8FF229FB}"/>
          </ac:spMkLst>
        </pc:spChg>
        <pc:picChg chg="add mod">
          <ac:chgData name="kübra öztürkoğlu" userId="dabc1b17dc7d2020" providerId="LiveId" clId="{C4A4741F-E3D7-424D-9BA4-820FC9E6B2F3}" dt="2024-11-22T12:49:39.372" v="2583" actId="14100"/>
          <ac:picMkLst>
            <pc:docMk/>
            <pc:sldMk cId="3396958099" sldId="299"/>
            <ac:picMk id="5" creationId="{75888395-7BB3-A6F5-1C78-99BC48C9F039}"/>
          </ac:picMkLst>
        </pc:picChg>
        <pc:picChg chg="add mod">
          <ac:chgData name="kübra öztürkoğlu" userId="dabc1b17dc7d2020" providerId="LiveId" clId="{C4A4741F-E3D7-424D-9BA4-820FC9E6B2F3}" dt="2024-11-22T12:50:36.180" v="2590" actId="1076"/>
          <ac:picMkLst>
            <pc:docMk/>
            <pc:sldMk cId="3396958099" sldId="299"/>
            <ac:picMk id="9" creationId="{3ECDF011-F8C7-F4C7-620B-73BF5DE64B5D}"/>
          </ac:picMkLst>
        </pc:picChg>
      </pc:sldChg>
      <pc:sldChg chg="addSp delSp modSp new mod modTransition">
        <pc:chgData name="kübra öztürkoğlu" userId="dabc1b17dc7d2020" providerId="LiveId" clId="{C4A4741F-E3D7-424D-9BA4-820FC9E6B2F3}" dt="2024-11-23T11:40:17.650" v="3709"/>
        <pc:sldMkLst>
          <pc:docMk/>
          <pc:sldMk cId="4147084414" sldId="300"/>
        </pc:sldMkLst>
        <pc:spChg chg="del mod">
          <ac:chgData name="kübra öztürkoğlu" userId="dabc1b17dc7d2020" providerId="LiveId" clId="{C4A4741F-E3D7-424D-9BA4-820FC9E6B2F3}" dt="2024-11-22T12:53:43.560" v="2625" actId="478"/>
          <ac:spMkLst>
            <pc:docMk/>
            <pc:sldMk cId="4147084414" sldId="300"/>
            <ac:spMk id="2" creationId="{75A0C360-06B3-ECFD-7E85-693B47492C84}"/>
          </ac:spMkLst>
        </pc:spChg>
        <pc:spChg chg="del">
          <ac:chgData name="kübra öztürkoğlu" userId="dabc1b17dc7d2020" providerId="LiveId" clId="{C4A4741F-E3D7-424D-9BA4-820FC9E6B2F3}" dt="2024-11-22T12:53:28.143" v="2619"/>
          <ac:spMkLst>
            <pc:docMk/>
            <pc:sldMk cId="4147084414" sldId="300"/>
            <ac:spMk id="3" creationId="{54C418B2-2C02-8257-4891-6ECA5D8951A0}"/>
          </ac:spMkLst>
        </pc:spChg>
        <pc:spChg chg="add">
          <ac:chgData name="kübra öztürkoğlu" userId="dabc1b17dc7d2020" providerId="LiveId" clId="{C4A4741F-E3D7-424D-9BA4-820FC9E6B2F3}" dt="2024-11-22T12:54:13.244" v="2627"/>
          <ac:spMkLst>
            <pc:docMk/>
            <pc:sldMk cId="4147084414" sldId="300"/>
            <ac:spMk id="6" creationId="{225BC61F-DC79-7649-4FD2-934598859269}"/>
          </ac:spMkLst>
        </pc:spChg>
        <pc:spChg chg="add mod">
          <ac:chgData name="kübra öztürkoğlu" userId="dabc1b17dc7d2020" providerId="LiveId" clId="{C4A4741F-E3D7-424D-9BA4-820FC9E6B2F3}" dt="2024-11-22T12:54:35.757" v="2648" actId="1076"/>
          <ac:spMkLst>
            <pc:docMk/>
            <pc:sldMk cId="4147084414" sldId="300"/>
            <ac:spMk id="8" creationId="{627EB415-2580-7855-2A81-CC62359F6859}"/>
          </ac:spMkLst>
        </pc:spChg>
        <pc:spChg chg="add mod">
          <ac:chgData name="kübra öztürkoğlu" userId="dabc1b17dc7d2020" providerId="LiveId" clId="{C4A4741F-E3D7-424D-9BA4-820FC9E6B2F3}" dt="2024-11-23T11:15:14.223" v="2818" actId="20577"/>
          <ac:spMkLst>
            <pc:docMk/>
            <pc:sldMk cId="4147084414" sldId="300"/>
            <ac:spMk id="10" creationId="{73EA5077-DD07-D46A-FE91-05F9049A1BB8}"/>
          </ac:spMkLst>
        </pc:spChg>
        <pc:picChg chg="add mod">
          <ac:chgData name="kübra öztürkoğlu" userId="dabc1b17dc7d2020" providerId="LiveId" clId="{C4A4741F-E3D7-424D-9BA4-820FC9E6B2F3}" dt="2024-11-22T13:04:45.383" v="2696" actId="14100"/>
          <ac:picMkLst>
            <pc:docMk/>
            <pc:sldMk cId="4147084414" sldId="300"/>
            <ac:picMk id="5" creationId="{0EBA4D29-4452-D21F-5F91-A91C0D26C378}"/>
          </ac:picMkLst>
        </pc:picChg>
        <pc:inkChg chg="add">
          <ac:chgData name="kübra öztürkoğlu" userId="dabc1b17dc7d2020" providerId="LiveId" clId="{C4A4741F-E3D7-424D-9BA4-820FC9E6B2F3}" dt="2024-11-22T13:06:36.467" v="2698" actId="9405"/>
          <ac:inkMkLst>
            <pc:docMk/>
            <pc:sldMk cId="4147084414" sldId="300"/>
            <ac:inkMk id="11" creationId="{E49FE0A5-76E2-1368-7125-B18081999208}"/>
          </ac:inkMkLst>
        </pc:inkChg>
        <pc:inkChg chg="add">
          <ac:chgData name="kübra öztürkoğlu" userId="dabc1b17dc7d2020" providerId="LiveId" clId="{C4A4741F-E3D7-424D-9BA4-820FC9E6B2F3}" dt="2024-11-22T13:06:38.151" v="2699" actId="9405"/>
          <ac:inkMkLst>
            <pc:docMk/>
            <pc:sldMk cId="4147084414" sldId="300"/>
            <ac:inkMk id="12" creationId="{23E0D142-2B1A-F465-021F-154CC63CD1DB}"/>
          </ac:inkMkLst>
        </pc:inkChg>
        <pc:inkChg chg="add">
          <ac:chgData name="kübra öztürkoğlu" userId="dabc1b17dc7d2020" providerId="LiveId" clId="{C4A4741F-E3D7-424D-9BA4-820FC9E6B2F3}" dt="2024-11-22T13:06:40.409" v="2700" actId="9405"/>
          <ac:inkMkLst>
            <pc:docMk/>
            <pc:sldMk cId="4147084414" sldId="300"/>
            <ac:inkMk id="13" creationId="{314FB6A4-A8D9-70F0-B52D-8BBDEE02B158}"/>
          </ac:inkMkLst>
        </pc:inkChg>
        <pc:inkChg chg="add">
          <ac:chgData name="kübra öztürkoğlu" userId="dabc1b17dc7d2020" providerId="LiveId" clId="{C4A4741F-E3D7-424D-9BA4-820FC9E6B2F3}" dt="2024-11-22T13:06:41.016" v="2701" actId="9405"/>
          <ac:inkMkLst>
            <pc:docMk/>
            <pc:sldMk cId="4147084414" sldId="300"/>
            <ac:inkMk id="14" creationId="{4FE16AF7-CF31-4409-356C-F5CDFFE6F2FA}"/>
          </ac:inkMkLst>
        </pc:inkChg>
        <pc:inkChg chg="add">
          <ac:chgData name="kübra öztürkoğlu" userId="dabc1b17dc7d2020" providerId="LiveId" clId="{C4A4741F-E3D7-424D-9BA4-820FC9E6B2F3}" dt="2024-11-22T13:06:42.389" v="2702" actId="9405"/>
          <ac:inkMkLst>
            <pc:docMk/>
            <pc:sldMk cId="4147084414" sldId="300"/>
            <ac:inkMk id="15" creationId="{0231D7DF-1456-4003-652B-ACB16DC8DB6E}"/>
          </ac:inkMkLst>
        </pc:inkChg>
        <pc:inkChg chg="add">
          <ac:chgData name="kübra öztürkoğlu" userId="dabc1b17dc7d2020" providerId="LiveId" clId="{C4A4741F-E3D7-424D-9BA4-820FC9E6B2F3}" dt="2024-11-22T13:06:44.430" v="2703" actId="9405"/>
          <ac:inkMkLst>
            <pc:docMk/>
            <pc:sldMk cId="4147084414" sldId="300"/>
            <ac:inkMk id="16" creationId="{A75B81CF-B6E8-6718-7C2E-CE4D7B59C699}"/>
          </ac:inkMkLst>
        </pc:inkChg>
        <pc:inkChg chg="add del">
          <ac:chgData name="kübra öztürkoğlu" userId="dabc1b17dc7d2020" providerId="LiveId" clId="{C4A4741F-E3D7-424D-9BA4-820FC9E6B2F3}" dt="2024-11-22T13:06:49.209" v="2707" actId="9405"/>
          <ac:inkMkLst>
            <pc:docMk/>
            <pc:sldMk cId="4147084414" sldId="300"/>
            <ac:inkMk id="17" creationId="{0F111AC2-39A4-1671-16D2-F57EE390C2C9}"/>
          </ac:inkMkLst>
        </pc:inkChg>
        <pc:inkChg chg="add del">
          <ac:chgData name="kübra öztürkoğlu" userId="dabc1b17dc7d2020" providerId="LiveId" clId="{C4A4741F-E3D7-424D-9BA4-820FC9E6B2F3}" dt="2024-11-22T13:06:48.592" v="2706" actId="9405"/>
          <ac:inkMkLst>
            <pc:docMk/>
            <pc:sldMk cId="4147084414" sldId="300"/>
            <ac:inkMk id="18" creationId="{4AC4233A-352C-6C97-03C8-4BD54E9BB043}"/>
          </ac:inkMkLst>
        </pc:inkChg>
        <pc:inkChg chg="add">
          <ac:chgData name="kübra öztürkoğlu" userId="dabc1b17dc7d2020" providerId="LiveId" clId="{C4A4741F-E3D7-424D-9BA4-820FC9E6B2F3}" dt="2024-11-22T13:06:53.246" v="2708" actId="9405"/>
          <ac:inkMkLst>
            <pc:docMk/>
            <pc:sldMk cId="4147084414" sldId="300"/>
            <ac:inkMk id="19" creationId="{6E8F6D43-BC48-FBC1-1A3B-F8E0C32F91FF}"/>
          </ac:inkMkLst>
        </pc:inkChg>
        <pc:inkChg chg="add">
          <ac:chgData name="kübra öztürkoğlu" userId="dabc1b17dc7d2020" providerId="LiveId" clId="{C4A4741F-E3D7-424D-9BA4-820FC9E6B2F3}" dt="2024-11-22T13:06:54.586" v="2709" actId="9405"/>
          <ac:inkMkLst>
            <pc:docMk/>
            <pc:sldMk cId="4147084414" sldId="300"/>
            <ac:inkMk id="20" creationId="{3CB1D9B9-DEA6-6CC7-495B-8CE5B47ED07A}"/>
          </ac:inkMkLst>
        </pc:inkChg>
        <pc:inkChg chg="add">
          <ac:chgData name="kübra öztürkoğlu" userId="dabc1b17dc7d2020" providerId="LiveId" clId="{C4A4741F-E3D7-424D-9BA4-820FC9E6B2F3}" dt="2024-11-22T13:06:56.386" v="2710" actId="9405"/>
          <ac:inkMkLst>
            <pc:docMk/>
            <pc:sldMk cId="4147084414" sldId="300"/>
            <ac:inkMk id="21" creationId="{E0192CD4-EF58-5633-7992-A9FCEC37467A}"/>
          </ac:inkMkLst>
        </pc:inkChg>
        <pc:inkChg chg="add">
          <ac:chgData name="kübra öztürkoğlu" userId="dabc1b17dc7d2020" providerId="LiveId" clId="{C4A4741F-E3D7-424D-9BA4-820FC9E6B2F3}" dt="2024-11-22T13:06:58.518" v="2711" actId="9405"/>
          <ac:inkMkLst>
            <pc:docMk/>
            <pc:sldMk cId="4147084414" sldId="300"/>
            <ac:inkMk id="22" creationId="{1F715FA5-2D7F-7B57-F369-8858AD189D19}"/>
          </ac:inkMkLst>
        </pc:inkChg>
        <pc:inkChg chg="add">
          <ac:chgData name="kübra öztürkoğlu" userId="dabc1b17dc7d2020" providerId="LiveId" clId="{C4A4741F-E3D7-424D-9BA4-820FC9E6B2F3}" dt="2024-11-22T13:07:07.091" v="2712" actId="9405"/>
          <ac:inkMkLst>
            <pc:docMk/>
            <pc:sldMk cId="4147084414" sldId="300"/>
            <ac:inkMk id="23" creationId="{37180008-82E5-D9D0-3A01-7AF241081D18}"/>
          </ac:inkMkLst>
        </pc:inkChg>
      </pc:sldChg>
      <pc:sldChg chg="addSp delSp modSp new mod modTransition">
        <pc:chgData name="kübra öztürkoğlu" userId="dabc1b17dc7d2020" providerId="LiveId" clId="{C4A4741F-E3D7-424D-9BA4-820FC9E6B2F3}" dt="2024-11-23T11:40:17.650" v="3709"/>
        <pc:sldMkLst>
          <pc:docMk/>
          <pc:sldMk cId="950040358" sldId="301"/>
        </pc:sldMkLst>
        <pc:spChg chg="del">
          <ac:chgData name="kübra öztürkoğlu" userId="dabc1b17dc7d2020" providerId="LiveId" clId="{C4A4741F-E3D7-424D-9BA4-820FC9E6B2F3}" dt="2024-11-22T13:08:17.555" v="2716" actId="478"/>
          <ac:spMkLst>
            <pc:docMk/>
            <pc:sldMk cId="950040358" sldId="301"/>
            <ac:spMk id="2" creationId="{F26B5584-4228-758B-B6A5-174FB392D547}"/>
          </ac:spMkLst>
        </pc:spChg>
        <pc:spChg chg="del">
          <ac:chgData name="kübra öztürkoğlu" userId="dabc1b17dc7d2020" providerId="LiveId" clId="{C4A4741F-E3D7-424D-9BA4-820FC9E6B2F3}" dt="2024-11-22T13:08:13.987" v="2713"/>
          <ac:spMkLst>
            <pc:docMk/>
            <pc:sldMk cId="950040358" sldId="301"/>
            <ac:spMk id="3" creationId="{9D9C8BEE-637D-E250-4CB2-2D25D2E09C44}"/>
          </ac:spMkLst>
        </pc:spChg>
        <pc:spChg chg="add mod">
          <ac:chgData name="kübra öztürkoğlu" userId="dabc1b17dc7d2020" providerId="LiveId" clId="{C4A4741F-E3D7-424D-9BA4-820FC9E6B2F3}" dt="2024-11-22T13:09:20.362" v="2750" actId="20577"/>
          <ac:spMkLst>
            <pc:docMk/>
            <pc:sldMk cId="950040358" sldId="301"/>
            <ac:spMk id="7" creationId="{BF078B5D-9CF4-F901-BA41-D36EB3BBCE39}"/>
          </ac:spMkLst>
        </pc:spChg>
        <pc:picChg chg="add mod">
          <ac:chgData name="kübra öztürkoğlu" userId="dabc1b17dc7d2020" providerId="LiveId" clId="{C4A4741F-E3D7-424D-9BA4-820FC9E6B2F3}" dt="2024-11-22T13:08:28.296" v="2719" actId="14100"/>
          <ac:picMkLst>
            <pc:docMk/>
            <pc:sldMk cId="950040358" sldId="301"/>
            <ac:picMk id="5" creationId="{07F1BBF0-2DA3-7B87-E749-D85F71EF27F6}"/>
          </ac:picMkLst>
        </pc:picChg>
        <pc:inkChg chg="add">
          <ac:chgData name="kübra öztürkoğlu" userId="dabc1b17dc7d2020" providerId="LiveId" clId="{C4A4741F-E3D7-424D-9BA4-820FC9E6B2F3}" dt="2024-11-22T13:09:38.072" v="2751" actId="9405"/>
          <ac:inkMkLst>
            <pc:docMk/>
            <pc:sldMk cId="950040358" sldId="301"/>
            <ac:inkMk id="8" creationId="{90A5D77A-977D-E929-8FFE-F73A6CB54336}"/>
          </ac:inkMkLst>
        </pc:inkChg>
        <pc:inkChg chg="add">
          <ac:chgData name="kübra öztürkoğlu" userId="dabc1b17dc7d2020" providerId="LiveId" clId="{C4A4741F-E3D7-424D-9BA4-820FC9E6B2F3}" dt="2024-11-22T13:09:39.718" v="2752" actId="9405"/>
          <ac:inkMkLst>
            <pc:docMk/>
            <pc:sldMk cId="950040358" sldId="301"/>
            <ac:inkMk id="9" creationId="{1F7A3BEF-FB45-0042-0A0E-AD791B7A6AAE}"/>
          </ac:inkMkLst>
        </pc:inkChg>
        <pc:inkChg chg="add">
          <ac:chgData name="kübra öztürkoğlu" userId="dabc1b17dc7d2020" providerId="LiveId" clId="{C4A4741F-E3D7-424D-9BA4-820FC9E6B2F3}" dt="2024-11-22T13:09:41.519" v="2753" actId="9405"/>
          <ac:inkMkLst>
            <pc:docMk/>
            <pc:sldMk cId="950040358" sldId="301"/>
            <ac:inkMk id="10" creationId="{042BD28D-E7A6-1E8D-C6C3-C43090CEB409}"/>
          </ac:inkMkLst>
        </pc:inkChg>
        <pc:inkChg chg="add">
          <ac:chgData name="kübra öztürkoğlu" userId="dabc1b17dc7d2020" providerId="LiveId" clId="{C4A4741F-E3D7-424D-9BA4-820FC9E6B2F3}" dt="2024-11-22T13:09:46.137" v="2754" actId="9405"/>
          <ac:inkMkLst>
            <pc:docMk/>
            <pc:sldMk cId="950040358" sldId="301"/>
            <ac:inkMk id="11" creationId="{D9473101-B161-E207-3D3C-0618E0D7FADE}"/>
          </ac:inkMkLst>
        </pc:inkChg>
        <pc:inkChg chg="add">
          <ac:chgData name="kübra öztürkoğlu" userId="dabc1b17dc7d2020" providerId="LiveId" clId="{C4A4741F-E3D7-424D-9BA4-820FC9E6B2F3}" dt="2024-11-22T13:09:47.629" v="2755" actId="9405"/>
          <ac:inkMkLst>
            <pc:docMk/>
            <pc:sldMk cId="950040358" sldId="301"/>
            <ac:inkMk id="12" creationId="{2B715267-A5F4-11D3-1BDA-D4AA028DFFE3}"/>
          </ac:inkMkLst>
        </pc:inkChg>
        <pc:inkChg chg="add">
          <ac:chgData name="kübra öztürkoğlu" userId="dabc1b17dc7d2020" providerId="LiveId" clId="{C4A4741F-E3D7-424D-9BA4-820FC9E6B2F3}" dt="2024-11-22T13:09:48.729" v="2756" actId="9405"/>
          <ac:inkMkLst>
            <pc:docMk/>
            <pc:sldMk cId="950040358" sldId="301"/>
            <ac:inkMk id="13" creationId="{F47B3432-D5E3-A5CD-EC0F-9A6277125ED5}"/>
          </ac:inkMkLst>
        </pc:inkChg>
      </pc:sldChg>
      <pc:sldChg chg="modSp new mod modTransition">
        <pc:chgData name="kübra öztürkoğlu" userId="dabc1b17dc7d2020" providerId="LiveId" clId="{C4A4741F-E3D7-424D-9BA4-820FC9E6B2F3}" dt="2024-11-26T17:20:27.519" v="4199" actId="20577"/>
        <pc:sldMkLst>
          <pc:docMk/>
          <pc:sldMk cId="399397457" sldId="302"/>
        </pc:sldMkLst>
        <pc:spChg chg="mod">
          <ac:chgData name="kübra öztürkoğlu" userId="dabc1b17dc7d2020" providerId="LiveId" clId="{C4A4741F-E3D7-424D-9BA4-820FC9E6B2F3}" dt="2024-11-23T11:26:39.691" v="3275"/>
          <ac:spMkLst>
            <pc:docMk/>
            <pc:sldMk cId="399397457" sldId="302"/>
            <ac:spMk id="2" creationId="{1BAB94EA-49A2-4C0F-E70E-7859BA6D1AA6}"/>
          </ac:spMkLst>
        </pc:spChg>
        <pc:spChg chg="mod">
          <ac:chgData name="kübra öztürkoğlu" userId="dabc1b17dc7d2020" providerId="LiveId" clId="{C4A4741F-E3D7-424D-9BA4-820FC9E6B2F3}" dt="2024-11-26T17:20:27.519" v="4199" actId="20577"/>
          <ac:spMkLst>
            <pc:docMk/>
            <pc:sldMk cId="399397457" sldId="302"/>
            <ac:spMk id="3" creationId="{A5368E28-3E78-D1C5-28E4-06D0350090B7}"/>
          </ac:spMkLst>
        </pc:spChg>
      </pc:sldChg>
      <pc:sldChg chg="add del">
        <pc:chgData name="kübra öztürkoğlu" userId="dabc1b17dc7d2020" providerId="LiveId" clId="{C4A4741F-E3D7-424D-9BA4-820FC9E6B2F3}" dt="2024-11-22T13:23:27.730" v="2802" actId="47"/>
        <pc:sldMkLst>
          <pc:docMk/>
          <pc:sldMk cId="739851330" sldId="302"/>
        </pc:sldMkLst>
      </pc:sldChg>
      <pc:sldChg chg="addSp delSp modSp new del mod">
        <pc:chgData name="kübra öztürkoğlu" userId="dabc1b17dc7d2020" providerId="LiveId" clId="{C4A4741F-E3D7-424D-9BA4-820FC9E6B2F3}" dt="2024-11-22T13:17:24.267" v="2786" actId="47"/>
        <pc:sldMkLst>
          <pc:docMk/>
          <pc:sldMk cId="1187972284" sldId="302"/>
        </pc:sldMkLst>
        <pc:spChg chg="del">
          <ac:chgData name="kübra öztürkoğlu" userId="dabc1b17dc7d2020" providerId="LiveId" clId="{C4A4741F-E3D7-424D-9BA4-820FC9E6B2F3}" dt="2024-11-22T13:11:41.175" v="2774" actId="478"/>
          <ac:spMkLst>
            <pc:docMk/>
            <pc:sldMk cId="1187972284" sldId="302"/>
            <ac:spMk id="2" creationId="{863BCADD-38EF-AA9D-FC6F-CDAF7F6C74D5}"/>
          </ac:spMkLst>
        </pc:spChg>
        <pc:spChg chg="del">
          <ac:chgData name="kübra öztürkoğlu" userId="dabc1b17dc7d2020" providerId="LiveId" clId="{C4A4741F-E3D7-424D-9BA4-820FC9E6B2F3}" dt="2024-11-22T13:11:04.433" v="2757"/>
          <ac:spMkLst>
            <pc:docMk/>
            <pc:sldMk cId="1187972284" sldId="302"/>
            <ac:spMk id="3" creationId="{B5BE3441-66B8-F1AF-EB3C-2E5EC3E5A544}"/>
          </ac:spMkLst>
        </pc:spChg>
        <pc:spChg chg="add mod">
          <ac:chgData name="kübra öztürkoğlu" userId="dabc1b17dc7d2020" providerId="LiveId" clId="{C4A4741F-E3D7-424D-9BA4-820FC9E6B2F3}" dt="2024-11-22T13:13:39.937" v="2785" actId="20577"/>
          <ac:spMkLst>
            <pc:docMk/>
            <pc:sldMk cId="1187972284" sldId="302"/>
            <ac:spMk id="7" creationId="{613ECD86-E438-AC69-D5D9-239761BBB38D}"/>
          </ac:spMkLst>
        </pc:spChg>
        <pc:picChg chg="add mod">
          <ac:chgData name="kübra öztürkoğlu" userId="dabc1b17dc7d2020" providerId="LiveId" clId="{C4A4741F-E3D7-424D-9BA4-820FC9E6B2F3}" dt="2024-11-22T13:11:38.065" v="2773" actId="14100"/>
          <ac:picMkLst>
            <pc:docMk/>
            <pc:sldMk cId="1187972284" sldId="302"/>
            <ac:picMk id="5" creationId="{69EC2A45-B729-8BD2-3E06-A228DE8950DE}"/>
          </ac:picMkLst>
        </pc:picChg>
      </pc:sldChg>
      <pc:sldChg chg="modSp new mod modTransition">
        <pc:chgData name="kübra öztürkoğlu" userId="dabc1b17dc7d2020" providerId="LiveId" clId="{C4A4741F-E3D7-424D-9BA4-820FC9E6B2F3}" dt="2024-11-23T11:40:17.650" v="3709"/>
        <pc:sldMkLst>
          <pc:docMk/>
          <pc:sldMk cId="1521567404" sldId="303"/>
        </pc:sldMkLst>
        <pc:spChg chg="mod">
          <ac:chgData name="kübra öztürkoğlu" userId="dabc1b17dc7d2020" providerId="LiveId" clId="{C4A4741F-E3D7-424D-9BA4-820FC9E6B2F3}" dt="2024-11-23T11:35:26.209" v="3614"/>
          <ac:spMkLst>
            <pc:docMk/>
            <pc:sldMk cId="1521567404" sldId="303"/>
            <ac:spMk id="2" creationId="{B99DB358-1815-5C02-8A7B-3ACA7E514070}"/>
          </ac:spMkLst>
        </pc:spChg>
        <pc:spChg chg="mod">
          <ac:chgData name="kübra öztürkoğlu" userId="dabc1b17dc7d2020" providerId="LiveId" clId="{C4A4741F-E3D7-424D-9BA4-820FC9E6B2F3}" dt="2024-11-23T11:37:52.053" v="3672" actId="20577"/>
          <ac:spMkLst>
            <pc:docMk/>
            <pc:sldMk cId="1521567404" sldId="303"/>
            <ac:spMk id="3" creationId="{3B9BFA41-05A8-D39A-3EE5-336868122400}"/>
          </ac:spMkLst>
        </pc:spChg>
      </pc:sldChg>
      <pc:sldChg chg="addSp delSp modSp new mod setBg">
        <pc:chgData name="kübra öztürkoğlu" userId="dabc1b17dc7d2020" providerId="LiveId" clId="{C4A4741F-E3D7-424D-9BA4-820FC9E6B2F3}" dt="2024-11-25T18:49:11.758" v="3996" actId="255"/>
        <pc:sldMkLst>
          <pc:docMk/>
          <pc:sldMk cId="2347902148" sldId="304"/>
        </pc:sldMkLst>
        <pc:spChg chg="del mod">
          <ac:chgData name="kübra öztürkoğlu" userId="dabc1b17dc7d2020" providerId="LiveId" clId="{C4A4741F-E3D7-424D-9BA4-820FC9E6B2F3}" dt="2024-11-25T18:49:05.169" v="3995" actId="478"/>
          <ac:spMkLst>
            <pc:docMk/>
            <pc:sldMk cId="2347902148" sldId="304"/>
            <ac:spMk id="2" creationId="{FE6F54A3-D557-55DE-F1CA-0E4F86F65223}"/>
          </ac:spMkLst>
        </pc:spChg>
        <pc:spChg chg="mod">
          <ac:chgData name="kübra öztürkoğlu" userId="dabc1b17dc7d2020" providerId="LiveId" clId="{C4A4741F-E3D7-424D-9BA4-820FC9E6B2F3}" dt="2024-11-25T18:49:11.758" v="3996" actId="255"/>
          <ac:spMkLst>
            <pc:docMk/>
            <pc:sldMk cId="2347902148" sldId="304"/>
            <ac:spMk id="3" creationId="{6B3E2F0A-BD64-45D5-71F4-D80B48E68B2A}"/>
          </ac:spMkLst>
        </pc:spChg>
        <pc:grpChg chg="add">
          <ac:chgData name="kübra öztürkoğlu" userId="dabc1b17dc7d2020" providerId="LiveId" clId="{C4A4741F-E3D7-424D-9BA4-820FC9E6B2F3}" dt="2024-11-25T18:48:58.841" v="3994" actId="26606"/>
          <ac:grpSpMkLst>
            <pc:docMk/>
            <pc:sldMk cId="2347902148" sldId="304"/>
            <ac:grpSpMk id="9" creationId="{5EFBDE31-BB3E-6CFC-23CD-B5976DA38438}"/>
          </ac:grpSpMkLst>
        </pc:grpChg>
        <pc:picChg chg="add">
          <ac:chgData name="kübra öztürkoğlu" userId="dabc1b17dc7d2020" providerId="LiveId" clId="{C4A4741F-E3D7-424D-9BA4-820FC9E6B2F3}" dt="2024-11-25T18:48:58.841" v="3994" actId="26606"/>
          <ac:picMkLst>
            <pc:docMk/>
            <pc:sldMk cId="2347902148" sldId="304"/>
            <ac:picMk id="5" creationId="{F441B793-B324-ED28-4EA5-ECC68FD626CE}"/>
          </ac:picMkLst>
        </pc:picChg>
      </pc:sldChg>
      <pc:sldMasterChg chg="modTransition modSldLayout">
        <pc:chgData name="kübra öztürkoğlu" userId="dabc1b17dc7d2020" providerId="LiveId" clId="{C4A4741F-E3D7-424D-9BA4-820FC9E6B2F3}" dt="2024-11-23T11:40:17.650" v="3709"/>
        <pc:sldMasterMkLst>
          <pc:docMk/>
          <pc:sldMasterMk cId="1427861948" sldId="2147483648"/>
        </pc:sldMasterMkLst>
        <pc:sldLayoutChg chg="modTransition">
          <pc:chgData name="kübra öztürkoğlu" userId="dabc1b17dc7d2020" providerId="LiveId" clId="{C4A4741F-E3D7-424D-9BA4-820FC9E6B2F3}" dt="2024-11-23T11:40:17.650" v="3709"/>
          <pc:sldLayoutMkLst>
            <pc:docMk/>
            <pc:sldMasterMk cId="1427861948" sldId="2147483648"/>
            <pc:sldLayoutMk cId="433125" sldId="2147483649"/>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3123590965" sldId="2147483650"/>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2505868501" sldId="2147483651"/>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2090579564" sldId="2147483652"/>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2370728936" sldId="2147483653"/>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1001188431" sldId="2147483654"/>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1805574056" sldId="2147483655"/>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3451889421" sldId="2147483656"/>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3312531555" sldId="2147483657"/>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1616429611" sldId="2147483658"/>
          </pc:sldLayoutMkLst>
        </pc:sldLayoutChg>
        <pc:sldLayoutChg chg="modTransition">
          <pc:chgData name="kübra öztürkoğlu" userId="dabc1b17dc7d2020" providerId="LiveId" clId="{C4A4741F-E3D7-424D-9BA4-820FC9E6B2F3}" dt="2024-11-23T11:40:17.650" v="3709"/>
          <pc:sldLayoutMkLst>
            <pc:docMk/>
            <pc:sldMasterMk cId="1427861948" sldId="2147483648"/>
            <pc:sldLayoutMk cId="513757241"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36.4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58.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7:07.0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0,'7'0,"3"14,-1-2,-1-4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9:38.0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9:39.7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9:41.5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9:46.1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9:47.6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9:48.7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38.1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0,'7'0,"3"0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40.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41.0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42.3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44.4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53.2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54.5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3:06:56.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0D39BE-9C0B-1D95-07D5-65F3ADD4AF7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4C9B1F6-BC87-D63E-7860-4C5466E8D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241EF9F-9F8D-9F02-2AFC-683B467D942E}"/>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5" name="Alt Bilgi Yer Tutucusu 4">
            <a:extLst>
              <a:ext uri="{FF2B5EF4-FFF2-40B4-BE49-F238E27FC236}">
                <a16:creationId xmlns:a16="http://schemas.microsoft.com/office/drawing/2014/main" id="{F0F2EE7C-BEDC-6947-A795-CF2DB1897E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583AA4-DD74-2F64-1720-BAC92D500ADA}"/>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433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4EA938-50E8-B67A-0C86-8F21BB409C4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04DE90D-99D0-DE50-F035-FAAB43D7BDD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27841DF-E34C-89D7-E578-4A1684677CC3}"/>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5" name="Alt Bilgi Yer Tutucusu 4">
            <a:extLst>
              <a:ext uri="{FF2B5EF4-FFF2-40B4-BE49-F238E27FC236}">
                <a16:creationId xmlns:a16="http://schemas.microsoft.com/office/drawing/2014/main" id="{B6110FCD-982C-B843-DB15-FE4ECB23EC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F87880-77B0-428C-83DD-C509DDB7FB67}"/>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1616429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1ED456E-AAE4-0FA1-F674-E44D2A0CB95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952E200-A539-1840-4B78-D3F266257F7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50C815B-F18E-6284-14CF-28E68C626177}"/>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5" name="Alt Bilgi Yer Tutucusu 4">
            <a:extLst>
              <a:ext uri="{FF2B5EF4-FFF2-40B4-BE49-F238E27FC236}">
                <a16:creationId xmlns:a16="http://schemas.microsoft.com/office/drawing/2014/main" id="{76783D02-467D-4B0F-E217-F62CB16D79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4C3AD91-E3FA-E6C7-F04E-C1EFFB02C1F4}"/>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513757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B7D601-0550-618F-9D43-625E07B1CDE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CF3B501-5171-065C-15B4-59B5BC74119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8A7FF6E-CE42-FE3D-9CBD-9A5200601945}"/>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5" name="Alt Bilgi Yer Tutucusu 4">
            <a:extLst>
              <a:ext uri="{FF2B5EF4-FFF2-40B4-BE49-F238E27FC236}">
                <a16:creationId xmlns:a16="http://schemas.microsoft.com/office/drawing/2014/main" id="{527224F6-9D15-911A-1560-4CB9C022AA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3DF6E0B-2BA4-2713-44B7-1F3D3763D43C}"/>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3123590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7D5447-2B20-CDD8-AE49-D3EA9BB56CF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A21E826-2AFA-C2F7-ABE2-21F889085F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361A3D6-1BDC-5548-4FED-9895BD981094}"/>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5" name="Alt Bilgi Yer Tutucusu 4">
            <a:extLst>
              <a:ext uri="{FF2B5EF4-FFF2-40B4-BE49-F238E27FC236}">
                <a16:creationId xmlns:a16="http://schemas.microsoft.com/office/drawing/2014/main" id="{1F664230-D95E-6433-7D64-06F16B3210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E1F2E6-5AE8-91D2-1F9F-9AFBFCC1FB09}"/>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2505868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C39095-11A3-46E5-532E-CBD0B1895A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F1E25C5-4F24-6044-AE4B-464F27C1A3E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21AD497-4B72-B355-239B-62786BD0258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C222674-FB27-C7D1-BB09-38A7DC46AEED}"/>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6" name="Alt Bilgi Yer Tutucusu 5">
            <a:extLst>
              <a:ext uri="{FF2B5EF4-FFF2-40B4-BE49-F238E27FC236}">
                <a16:creationId xmlns:a16="http://schemas.microsoft.com/office/drawing/2014/main" id="{96983D72-B56A-429D-A501-49065A5970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45B31A4-6D92-2CC2-0A57-B6A988856569}"/>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2090579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98528D-85E2-E32F-0F9E-4795D7A012D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796E20C-12CC-5668-7A06-0F1ECF6D0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1C9301D-4EF5-F3A1-2867-B2AEE69F29F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1216426-FB6B-2CAB-0A86-DD92A2ED71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F5E91F9-EC43-C945-1EFE-21970B9CCA0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C0151EB-EB71-BFEF-9409-B0F9DC93A818}"/>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8" name="Alt Bilgi Yer Tutucusu 7">
            <a:extLst>
              <a:ext uri="{FF2B5EF4-FFF2-40B4-BE49-F238E27FC236}">
                <a16:creationId xmlns:a16="http://schemas.microsoft.com/office/drawing/2014/main" id="{A13E2AF5-6F29-CA04-1974-96DA2DD1A57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174B70-A7A5-036E-5F82-111769C7ED1A}"/>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2370728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B5EECB-E6DD-C8BB-3CC0-1D6F7D70873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FFC3DCF-64E9-874D-1509-98BA2F246BA5}"/>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4" name="Alt Bilgi Yer Tutucusu 3">
            <a:extLst>
              <a:ext uri="{FF2B5EF4-FFF2-40B4-BE49-F238E27FC236}">
                <a16:creationId xmlns:a16="http://schemas.microsoft.com/office/drawing/2014/main" id="{609AEF88-6E48-8BBA-F893-83218880581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23F3A19-9670-B5C3-62E6-C6DC526EE721}"/>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1001188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6E83E8B-21E7-68DA-5873-C16ACAA741B9}"/>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3" name="Alt Bilgi Yer Tutucusu 2">
            <a:extLst>
              <a:ext uri="{FF2B5EF4-FFF2-40B4-BE49-F238E27FC236}">
                <a16:creationId xmlns:a16="http://schemas.microsoft.com/office/drawing/2014/main" id="{593DCDD3-A7FE-7285-6CC4-D21D83D13F0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C04D14B-CCA4-41E5-C362-7075A820F066}"/>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1805574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BD42A7-F327-5C87-7D8F-337F67E5ED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C9A44A-4DA9-FB62-0D2A-25B2704DF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C8DEDBB-7BAB-8BAB-EE61-B2A9216F1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0729744-B941-003F-6E32-D64E4F8920F0}"/>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6" name="Alt Bilgi Yer Tutucusu 5">
            <a:extLst>
              <a:ext uri="{FF2B5EF4-FFF2-40B4-BE49-F238E27FC236}">
                <a16:creationId xmlns:a16="http://schemas.microsoft.com/office/drawing/2014/main" id="{352913E6-1652-F875-3F91-E85B065B8CB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483751F-428B-D92A-A71E-6CF1E7EA1E6E}"/>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3451889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2D8D29-28B7-778F-30D6-D508ABB4C6B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03CB713-428B-1F39-F531-B7CB012CB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4EFDBE6-DCC6-A6E5-AD36-12DC2CC86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6C7870C-1DA1-5610-A3BC-EA00CDCB5AC9}"/>
              </a:ext>
            </a:extLst>
          </p:cNvPr>
          <p:cNvSpPr>
            <a:spLocks noGrp="1"/>
          </p:cNvSpPr>
          <p:nvPr>
            <p:ph type="dt" sz="half" idx="10"/>
          </p:nvPr>
        </p:nvSpPr>
        <p:spPr/>
        <p:txBody>
          <a:bodyPr/>
          <a:lstStyle/>
          <a:p>
            <a:fld id="{97F5152A-EBEA-4E37-8D9E-DA4F7BF11F1A}" type="datetimeFigureOut">
              <a:rPr lang="tr-TR" smtClean="0"/>
              <a:t>1.12.2024</a:t>
            </a:fld>
            <a:endParaRPr lang="tr-TR"/>
          </a:p>
        </p:txBody>
      </p:sp>
      <p:sp>
        <p:nvSpPr>
          <p:cNvPr id="6" name="Alt Bilgi Yer Tutucusu 5">
            <a:extLst>
              <a:ext uri="{FF2B5EF4-FFF2-40B4-BE49-F238E27FC236}">
                <a16:creationId xmlns:a16="http://schemas.microsoft.com/office/drawing/2014/main" id="{2CD4F674-7B02-289B-1130-E3985981896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44C7960-1B78-3FA7-9C5B-F709401C5FD6}"/>
              </a:ext>
            </a:extLst>
          </p:cNvPr>
          <p:cNvSpPr>
            <a:spLocks noGrp="1"/>
          </p:cNvSpPr>
          <p:nvPr>
            <p:ph type="sldNum" sz="quarter" idx="12"/>
          </p:nvPr>
        </p:nvSpPr>
        <p:spPr/>
        <p:txBody>
          <a:bodyPr/>
          <a:lstStyle/>
          <a:p>
            <a:fld id="{13EA62E0-DCC2-4853-A448-DC4DE2898AF7}" type="slidenum">
              <a:rPr lang="tr-TR" smtClean="0"/>
              <a:t>‹#›</a:t>
            </a:fld>
            <a:endParaRPr lang="tr-TR"/>
          </a:p>
        </p:txBody>
      </p:sp>
    </p:spTree>
    <p:extLst>
      <p:ext uri="{BB962C8B-B14F-4D97-AF65-F5344CB8AC3E}">
        <p14:creationId xmlns:p14="http://schemas.microsoft.com/office/powerpoint/2010/main" val="3312531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080EE9C-7148-9554-71A7-6AB50931B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2CC593A-5DEF-70D6-1A80-B439E1457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7ACD5E0-4D90-4BD1-21AC-A76E8B36A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F5152A-EBEA-4E37-8D9E-DA4F7BF11F1A}" type="datetimeFigureOut">
              <a:rPr lang="tr-TR" smtClean="0"/>
              <a:t>1.12.2024</a:t>
            </a:fld>
            <a:endParaRPr lang="tr-TR"/>
          </a:p>
        </p:txBody>
      </p:sp>
      <p:sp>
        <p:nvSpPr>
          <p:cNvPr id="5" name="Alt Bilgi Yer Tutucusu 4">
            <a:extLst>
              <a:ext uri="{FF2B5EF4-FFF2-40B4-BE49-F238E27FC236}">
                <a16:creationId xmlns:a16="http://schemas.microsoft.com/office/drawing/2014/main" id="{44ADC948-3F49-F443-39CA-4407870A9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F0C1E4F0-0FFA-D421-6F58-DA642FA1A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EA62E0-DCC2-4853-A448-DC4DE2898AF7}" type="slidenum">
              <a:rPr lang="tr-TR" smtClean="0"/>
              <a:t>‹#›</a:t>
            </a:fld>
            <a:endParaRPr lang="tr-TR"/>
          </a:p>
        </p:txBody>
      </p:sp>
    </p:spTree>
    <p:extLst>
      <p:ext uri="{BB962C8B-B14F-4D97-AF65-F5344CB8AC3E}">
        <p14:creationId xmlns:p14="http://schemas.microsoft.com/office/powerpoint/2010/main" val="142786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8.xml"/><Relationship Id="rId2" Type="http://schemas.openxmlformats.org/officeDocument/2006/relationships/image" Target="../media/image5.jpe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7.xml"/><Relationship Id="rId5" Type="http://schemas.openxmlformats.org/officeDocument/2006/relationships/customXml" Target="../ink/ink2.xml"/><Relationship Id="rId15" Type="http://schemas.openxmlformats.org/officeDocument/2006/relationships/customXml" Target="../ink/ink11.xml"/><Relationship Id="rId10" Type="http://schemas.openxmlformats.org/officeDocument/2006/relationships/customXml" Target="../ink/ink6.xml"/><Relationship Id="rId4" Type="http://schemas.openxmlformats.org/officeDocument/2006/relationships/image" Target="../media/image4.png"/><Relationship Id="rId9" Type="http://schemas.openxmlformats.org/officeDocument/2006/relationships/customXml" Target="../ink/ink5.xml"/><Relationship Id="rId14" Type="http://schemas.openxmlformats.org/officeDocument/2006/relationships/customXml" Target="../ink/ink10.xml"/></Relationships>
</file>

<file path=ppt/slides/_rels/slide21.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customXml" Target="../ink/ink12.xml"/><Relationship Id="rId7" Type="http://schemas.openxmlformats.org/officeDocument/2006/relationships/customXml" Target="../ink/ink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customXml" Target="../ink/ink13.xml"/><Relationship Id="rId4" Type="http://schemas.openxmlformats.org/officeDocument/2006/relationships/image" Target="../media/image4.png"/><Relationship Id="rId9" Type="http://schemas.openxmlformats.org/officeDocument/2006/relationships/customXml" Target="../ink/ink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8F18A11-7685-FF7F-DDB5-0AD5C811C7AE}"/>
              </a:ext>
            </a:extLst>
          </p:cNvPr>
          <p:cNvSpPr>
            <a:spLocks noGrp="1"/>
          </p:cNvSpPr>
          <p:nvPr>
            <p:ph type="ctrTitle"/>
          </p:nvPr>
        </p:nvSpPr>
        <p:spPr>
          <a:xfrm>
            <a:off x="576610" y="5498115"/>
            <a:ext cx="6962072" cy="1159200"/>
          </a:xfrm>
        </p:spPr>
        <p:txBody>
          <a:bodyPr anchor="ctr">
            <a:noAutofit/>
          </a:bodyPr>
          <a:lstStyle/>
          <a:p>
            <a:pPr algn="l"/>
            <a:r>
              <a:rPr lang="tr-TR" sz="1800" dirty="0">
                <a:solidFill>
                  <a:srgbClr val="FFFFFF"/>
                </a:solidFill>
              </a:rPr>
              <a:t>Çin'de birinci basamak sağlık çalışanlarını grip aşısı önermeye teşvik etmek için yapılan müdahalelerin değerlendirilmesi ve bu </a:t>
            </a:r>
            <a:r>
              <a:rPr lang="tr-TR" sz="1800" dirty="0" err="1">
                <a:solidFill>
                  <a:srgbClr val="FFFFFF"/>
                </a:solidFill>
              </a:rPr>
              <a:t>müdahelelerin</a:t>
            </a:r>
            <a:r>
              <a:rPr lang="tr-TR" sz="1800" dirty="0">
                <a:solidFill>
                  <a:srgbClr val="FFFFFF"/>
                </a:solidFill>
              </a:rPr>
              <a:t> bulaşıcı olmayan hastalığı olan kişiler için aşılama üzerindeki etkisi/ Randomize kontrollü çalışma/ 2024 Şubat ayında yayınlandı.</a:t>
            </a:r>
          </a:p>
        </p:txBody>
      </p:sp>
      <p:sp>
        <p:nvSpPr>
          <p:cNvPr id="3" name="Alt Başlık 2">
            <a:extLst>
              <a:ext uri="{FF2B5EF4-FFF2-40B4-BE49-F238E27FC236}">
                <a16:creationId xmlns:a16="http://schemas.microsoft.com/office/drawing/2014/main" id="{5E0D3578-8A74-E5B2-750C-DC04BBD9E0E9}"/>
              </a:ext>
            </a:extLst>
          </p:cNvPr>
          <p:cNvSpPr>
            <a:spLocks noGrp="1"/>
          </p:cNvSpPr>
          <p:nvPr>
            <p:ph type="subTitle" idx="1"/>
          </p:nvPr>
        </p:nvSpPr>
        <p:spPr>
          <a:xfrm>
            <a:off x="8278754" y="5640909"/>
            <a:ext cx="3749781" cy="873612"/>
          </a:xfrm>
        </p:spPr>
        <p:txBody>
          <a:bodyPr anchor="ctr">
            <a:normAutofit/>
          </a:bodyPr>
          <a:lstStyle/>
          <a:p>
            <a:pPr algn="l"/>
            <a:r>
              <a:rPr lang="tr-TR" sz="2000" dirty="0" err="1">
                <a:solidFill>
                  <a:srgbClr val="FFFFFF"/>
                </a:solidFill>
              </a:rPr>
              <a:t>Arş.Gör.Dr</a:t>
            </a:r>
            <a:r>
              <a:rPr lang="tr-TR" sz="2000" dirty="0">
                <a:solidFill>
                  <a:srgbClr val="FFFFFF"/>
                </a:solidFill>
              </a:rPr>
              <a:t>. Kübra Güneş</a:t>
            </a:r>
          </a:p>
          <a:p>
            <a:pPr algn="l"/>
            <a:r>
              <a:rPr lang="tr-TR" sz="2000" dirty="0">
                <a:solidFill>
                  <a:srgbClr val="FFFFFF"/>
                </a:solidFill>
              </a:rPr>
              <a:t>KTÜ Aile Hekimliği ABD</a:t>
            </a:r>
          </a:p>
        </p:txBody>
      </p:sp>
      <p:pic>
        <p:nvPicPr>
          <p:cNvPr id="5" name="Resim 4" descr="metin, web sayfası, web sitesi, çevrimiçi reklamcılık içeren bir resim&#10;&#10;Açıklama otomatik olarak oluşturuldu">
            <a:extLst>
              <a:ext uri="{FF2B5EF4-FFF2-40B4-BE49-F238E27FC236}">
                <a16:creationId xmlns:a16="http://schemas.microsoft.com/office/drawing/2014/main" id="{56B93396-9B4A-1631-00B6-A38DDA4F7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94" y="390832"/>
            <a:ext cx="10889431" cy="4519114"/>
          </a:xfrm>
          <a:prstGeom prst="rect">
            <a:avLst/>
          </a:prstGeom>
        </p:spPr>
      </p:pic>
    </p:spTree>
    <p:extLst>
      <p:ext uri="{BB962C8B-B14F-4D97-AF65-F5344CB8AC3E}">
        <p14:creationId xmlns:p14="http://schemas.microsoft.com/office/powerpoint/2010/main" val="1205997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694CB7-F3F2-7411-0523-35857C2ABA48}"/>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90A1FB72-04DC-507E-3A2E-B8593C1FB4D3}"/>
              </a:ext>
            </a:extLst>
          </p:cNvPr>
          <p:cNvSpPr>
            <a:spLocks noGrp="1"/>
          </p:cNvSpPr>
          <p:nvPr>
            <p:ph idx="1"/>
          </p:nvPr>
        </p:nvSpPr>
        <p:spPr/>
        <p:txBody>
          <a:bodyPr>
            <a:normAutofit/>
          </a:bodyPr>
          <a:lstStyle/>
          <a:p>
            <a:r>
              <a:rPr lang="tr-TR" dirty="0"/>
              <a:t>Bulaşıcı olmayan hastalıklı kişiler, 18 yaş ve üzeri, teşhisli diyabet, kronik solunum yolu hastalıkları, kardiyovasküler hastalık (izole hipertansiyon hariç), karaciğer ve böbrek hastalıkları, kanser ve immün yetmezliği olan hastalar dahil edildi.</a:t>
            </a:r>
          </a:p>
          <a:p>
            <a:r>
              <a:rPr lang="tr-TR" dirty="0"/>
              <a:t>Akut hastalık atağı geçiren ve anketini tamamlayamayan kişiler hariç tutuldu. </a:t>
            </a:r>
          </a:p>
          <a:p>
            <a:r>
              <a:rPr lang="tr-TR" dirty="0"/>
              <a:t>Hem müdahale hem de kontrol kliniklerini ziyaret eden kişiler, olası kontaminasyonu ve müdahaleye maruziyetin yanlış sınıflandırılmasını azaltmak için hariç tutuldu.</a:t>
            </a:r>
          </a:p>
        </p:txBody>
      </p:sp>
    </p:spTree>
    <p:extLst>
      <p:ext uri="{BB962C8B-B14F-4D97-AF65-F5344CB8AC3E}">
        <p14:creationId xmlns:p14="http://schemas.microsoft.com/office/powerpoint/2010/main" val="253588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F6AF87-F96F-394C-D2A0-E85A89C43C9F}"/>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70D48787-A108-AE82-DF9D-98E754EC408F}"/>
              </a:ext>
            </a:extLst>
          </p:cNvPr>
          <p:cNvSpPr>
            <a:spLocks noGrp="1"/>
          </p:cNvSpPr>
          <p:nvPr>
            <p:ph idx="1"/>
          </p:nvPr>
        </p:nvSpPr>
        <p:spPr/>
        <p:txBody>
          <a:bodyPr>
            <a:normAutofit/>
          </a:bodyPr>
          <a:lstStyle/>
          <a:p>
            <a:r>
              <a:rPr lang="tr-TR" dirty="0"/>
              <a:t>Birinci basamak sağlık çalışanları için, müdahale klinikleri Kasım 2018'den Nisan 2019'a kadar influenza aşısı önerme oranlarını artırmak için aşağıdaki müdahaleleri gerçekleştirmiştir:</a:t>
            </a:r>
          </a:p>
          <a:p>
            <a:r>
              <a:rPr lang="tr-TR" dirty="0"/>
              <a:t> Birinci basamak sağlık çalışanlarından, rutin sağlık hizmetleri sırasında grip aşısını sözlü olarak tavsiye etmeleri istenmiş ve aşının neden, ne zaman ve nerede yapılacağını içeren bir sağlık reçetesi vermişlerdir.</a:t>
            </a:r>
          </a:p>
        </p:txBody>
      </p:sp>
    </p:spTree>
    <p:extLst>
      <p:ext uri="{BB962C8B-B14F-4D97-AF65-F5344CB8AC3E}">
        <p14:creationId xmlns:p14="http://schemas.microsoft.com/office/powerpoint/2010/main" val="4248116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28F08C-7310-D06B-CA65-F51D32BD990A}"/>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1EDF2889-C4B9-FC7A-4572-884125554B66}"/>
              </a:ext>
            </a:extLst>
          </p:cNvPr>
          <p:cNvSpPr>
            <a:spLocks noGrp="1"/>
          </p:cNvSpPr>
          <p:nvPr>
            <p:ph idx="1"/>
          </p:nvPr>
        </p:nvSpPr>
        <p:spPr/>
        <p:txBody>
          <a:bodyPr/>
          <a:lstStyle/>
          <a:p>
            <a:r>
              <a:rPr lang="tr-TR" dirty="0"/>
              <a:t>Bulaşıcı olmayan hastalığı olan bir kişi tavsiye almışsa ve müdahale kliniklerinde grip aşısı olmuşsa, bu kişiden imzalı belge alınmıştır.</a:t>
            </a:r>
          </a:p>
          <a:p>
            <a:r>
              <a:rPr lang="tr-TR" dirty="0"/>
              <a:t>Ayrıca çalışma ekibine Kasım 2018'de </a:t>
            </a:r>
            <a:r>
              <a:rPr lang="tr-TR" dirty="0" err="1"/>
              <a:t>Fancheng’de</a:t>
            </a:r>
            <a:r>
              <a:rPr lang="tr-TR" dirty="0"/>
              <a:t> ve </a:t>
            </a:r>
            <a:r>
              <a:rPr lang="tr-TR" dirty="0" err="1"/>
              <a:t>Chibi’de</a:t>
            </a:r>
            <a:r>
              <a:rPr lang="tr-TR" dirty="0"/>
              <a:t> iki günlük bir çalıştay gerçekleştirilmiş. Aralık 2018'den Nisan 2019'a kadar, müdahale klinikleri aylık toplantılarında standartlaştırılmış slaytlar sunarak tazeleme eğitimleri verilmiştir. </a:t>
            </a:r>
          </a:p>
          <a:p>
            <a:endParaRPr lang="tr-TR" dirty="0"/>
          </a:p>
        </p:txBody>
      </p:sp>
    </p:spTree>
    <p:extLst>
      <p:ext uri="{BB962C8B-B14F-4D97-AF65-F5344CB8AC3E}">
        <p14:creationId xmlns:p14="http://schemas.microsoft.com/office/powerpoint/2010/main" val="506626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CEE703-2B88-04A3-497C-7B0EB5D2101E}"/>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1486DFD6-E4A3-60C0-F48D-316D4BFE67D2}"/>
              </a:ext>
            </a:extLst>
          </p:cNvPr>
          <p:cNvSpPr>
            <a:spLocks noGrp="1"/>
          </p:cNvSpPr>
          <p:nvPr>
            <p:ph idx="1"/>
          </p:nvPr>
        </p:nvSpPr>
        <p:spPr/>
        <p:txBody>
          <a:bodyPr/>
          <a:lstStyle/>
          <a:p>
            <a:r>
              <a:rPr lang="tr-TR" dirty="0"/>
              <a:t>Müdahale grubu hastaları, müdahale kliniklerinde düzenli olarak sağlık hizmeti aldıklarında beraberinde sağlık çalışanlarının aşı ile ilgili tavsiyelerini de almıştır.</a:t>
            </a:r>
          </a:p>
          <a:p>
            <a:r>
              <a:rPr lang="tr-TR" dirty="0"/>
              <a:t>Kontrol kliniklerinde çalışan birinci basamak sağlık personeli, yukarıda belirtilen müdahaleler olmaksızın standart hizmet sunmuştur. </a:t>
            </a:r>
          </a:p>
        </p:txBody>
      </p:sp>
    </p:spTree>
    <p:extLst>
      <p:ext uri="{BB962C8B-B14F-4D97-AF65-F5344CB8AC3E}">
        <p14:creationId xmlns:p14="http://schemas.microsoft.com/office/powerpoint/2010/main" val="1164369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063473-EDD2-6273-297E-EAFD18AD5752}"/>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4A1A652F-C71F-BDE3-467D-C99338E56177}"/>
              </a:ext>
            </a:extLst>
          </p:cNvPr>
          <p:cNvSpPr>
            <a:spLocks noGrp="1"/>
          </p:cNvSpPr>
          <p:nvPr>
            <p:ph idx="1"/>
          </p:nvPr>
        </p:nvSpPr>
        <p:spPr/>
        <p:txBody>
          <a:bodyPr>
            <a:normAutofit/>
          </a:bodyPr>
          <a:lstStyle/>
          <a:p>
            <a:r>
              <a:rPr lang="tr-TR" dirty="0"/>
              <a:t>Hem müdahale hem de kontrol kliniklerindeki sağlık çalışanları için, çalışma ekibi, demografik bilgiler, meslek, kendi bildirdiği grip aşısı durumu, aşı tavsiyesinde bulunulup bulunulmadığı, tavsiye ve aşılama nedenleri ve müdahaleler hakkında bilgi toplamak için standartlaştırılmış, kendi kendine uygulanan bir anket geliştirilmiş.</a:t>
            </a:r>
          </a:p>
          <a:p>
            <a:r>
              <a:rPr lang="tr-TR" dirty="0"/>
              <a:t>Müdahale grubundaki kişiler için, çalışma ekibi müdahale öncesinde ve sonrasında standartlaştırılmış bir form kullanarak yüz yüze görüşmeler gerçekleştirmiştir. </a:t>
            </a:r>
          </a:p>
        </p:txBody>
      </p:sp>
    </p:spTree>
    <p:extLst>
      <p:ext uri="{BB962C8B-B14F-4D97-AF65-F5344CB8AC3E}">
        <p14:creationId xmlns:p14="http://schemas.microsoft.com/office/powerpoint/2010/main" val="2204300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9120E-5F25-752D-6329-CB1ED02C058D}"/>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7A829435-4937-4AE8-DDD0-9103E5DADAC4}"/>
              </a:ext>
            </a:extLst>
          </p:cNvPr>
          <p:cNvSpPr>
            <a:spLocks noGrp="1"/>
          </p:cNvSpPr>
          <p:nvPr>
            <p:ph idx="1"/>
          </p:nvPr>
        </p:nvSpPr>
        <p:spPr/>
        <p:txBody>
          <a:bodyPr>
            <a:normAutofit fontScale="92500" lnSpcReduction="10000"/>
          </a:bodyPr>
          <a:lstStyle/>
          <a:p>
            <a:r>
              <a:rPr lang="tr-TR" dirty="0"/>
              <a:t>“Hastalarınıza ne sıklıkla grip aşısı önerirsiniz?” sorusuna ‘her zaman’ ve ‘sıklıkla’ yanıtını veren birinci basamak sağlık çalışanları aşı önermiş olarak kabul edilmiştir. </a:t>
            </a:r>
          </a:p>
          <a:p>
            <a:r>
              <a:rPr lang="tr-TR" dirty="0"/>
              <a:t>Sağlık çalışanları tavsiye oranı şu şekilde hesaplanmıştır: Önerileri bildiren birinci basamak sağlık çalışanlarının sayısının bu soruyu yanıtlayan toplam birinci basamak sağlık çalışanlarının sayısına bölünmesi. </a:t>
            </a:r>
          </a:p>
          <a:p>
            <a:r>
              <a:rPr lang="tr-TR" dirty="0"/>
              <a:t>Sağlık çalışanlarının ve bulaşıcı olmayan hastalığı olan kişilerin aşı yaptırma ve aşı için tavsiye alma durumları müdahale öncesi ve sonrası anketlerde kendileri tarafından bildirilmiştir. Aşı alımı ile ilgili tüm cevaplar doğrulanmış ve kliniklerdeki aşılama kayıtları ile tutarlı olduğu görülmüştür.</a:t>
            </a:r>
          </a:p>
        </p:txBody>
      </p:sp>
    </p:spTree>
    <p:extLst>
      <p:ext uri="{BB962C8B-B14F-4D97-AF65-F5344CB8AC3E}">
        <p14:creationId xmlns:p14="http://schemas.microsoft.com/office/powerpoint/2010/main" val="235612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F718B7-B11B-F53C-B7E2-BC233E73F5B0}"/>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5D6EC4CF-1D46-EF24-9F8E-45C289473E70}"/>
              </a:ext>
            </a:extLst>
          </p:cNvPr>
          <p:cNvSpPr>
            <a:spLocks noGrp="1"/>
          </p:cNvSpPr>
          <p:nvPr>
            <p:ph idx="1"/>
          </p:nvPr>
        </p:nvSpPr>
        <p:spPr/>
        <p:txBody>
          <a:bodyPr>
            <a:normAutofit fontScale="85000" lnSpcReduction="20000"/>
          </a:bodyPr>
          <a:lstStyle/>
          <a:p>
            <a:r>
              <a:rPr lang="tr-TR" dirty="0"/>
              <a:t>Toplum sağlığı çalışanı olma süresi &lt; 2, 2-5, 6-10, 11-20 ve &gt; 20 yıl olarak sınıflandırılmıştır. </a:t>
            </a:r>
          </a:p>
          <a:p>
            <a:r>
              <a:rPr lang="tr-TR" dirty="0"/>
              <a:t>Yaş beş grup olarak sınıflandırılmıştır: 18-24, 25-34, 35-49 ve 50-64 ve ≥ 65 yaş.</a:t>
            </a:r>
          </a:p>
          <a:p>
            <a:r>
              <a:rPr lang="tr-TR" dirty="0"/>
              <a:t>Eğitim düzeyi ilkokul ve altı, ortaokul ve lise ve üstü olarak kategorize edilmiştir. </a:t>
            </a:r>
          </a:p>
          <a:p>
            <a:r>
              <a:rPr lang="tr-TR" dirty="0"/>
              <a:t>İkamet edilen yer kentsel veya kırsal alan olarak tanımlanmıştır. </a:t>
            </a:r>
          </a:p>
          <a:p>
            <a:r>
              <a:rPr lang="tr-TR" dirty="0"/>
              <a:t>Yıllık aile geliri &lt;15000, 15000-30000, 30000-60000, &gt;60000 Çin </a:t>
            </a:r>
            <a:r>
              <a:rPr lang="tr-TR" dirty="0" err="1"/>
              <a:t>Yuanı</a:t>
            </a:r>
            <a:r>
              <a:rPr lang="tr-TR" dirty="0"/>
              <a:t>, reddedildi ve bilinmiyor olarak sınıflandırılmıştır. </a:t>
            </a:r>
          </a:p>
          <a:p>
            <a:r>
              <a:rPr lang="tr-TR" dirty="0"/>
              <a:t>Sağlık durumu mükemmel, çok iyi, iyi, orta ve kötü olarak kategorize edilmiştir.</a:t>
            </a:r>
          </a:p>
          <a:p>
            <a:r>
              <a:rPr lang="tr-TR" dirty="0"/>
              <a:t> Müdahale grubunda birinci basamak sağlık personeli tarafından tavsiye alıp almama bağımsız bir değişken olarak analize dahil edilmiştir.</a:t>
            </a:r>
          </a:p>
        </p:txBody>
      </p:sp>
    </p:spTree>
    <p:extLst>
      <p:ext uri="{BB962C8B-B14F-4D97-AF65-F5344CB8AC3E}">
        <p14:creationId xmlns:p14="http://schemas.microsoft.com/office/powerpoint/2010/main" val="4270851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8170B7-D4B5-5D0D-E032-BDD15D651654}"/>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E2973623-2BB0-6EC0-5E5F-50354C566498}"/>
              </a:ext>
            </a:extLst>
          </p:cNvPr>
          <p:cNvSpPr>
            <a:spLocks noGrp="1"/>
          </p:cNvSpPr>
          <p:nvPr>
            <p:ph idx="1"/>
          </p:nvPr>
        </p:nvSpPr>
        <p:spPr/>
        <p:txBody>
          <a:bodyPr/>
          <a:lstStyle/>
          <a:p>
            <a:r>
              <a:rPr lang="tr-TR" dirty="0"/>
              <a:t>Toplam 913 birinci basamak sağlık çalışanı ve 5864 bulaşıcı olmayan hastalığı olan kişiler tarafından anketler doldurulmuş. </a:t>
            </a:r>
          </a:p>
          <a:p>
            <a:r>
              <a:rPr lang="tr-TR" dirty="0"/>
              <a:t>Bulaşıcı olmayan hastalık durumu, aşılama durumu veya aşı tavsiyesi verme/alma durumu eksik olan anketler çıkarıldıktan sonra 896 birinci basamak sağlık çalışanı ve 4552 bulaşıcı olmayan hastalığı olan kişi analize dahil edilmiştir.</a:t>
            </a:r>
          </a:p>
          <a:p>
            <a:r>
              <a:rPr lang="tr-TR" dirty="0"/>
              <a:t>Müdahale ve kontrol kliniklerinde yaş, kronik hastalık öyküsü vb. açılardan anlamlı bir farklılık bulunmamıştır. </a:t>
            </a:r>
          </a:p>
        </p:txBody>
      </p:sp>
    </p:spTree>
    <p:extLst>
      <p:ext uri="{BB962C8B-B14F-4D97-AF65-F5344CB8AC3E}">
        <p14:creationId xmlns:p14="http://schemas.microsoft.com/office/powerpoint/2010/main" val="2732177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menü, doküman, belge içeren bir resim&#10;&#10;Açıklama otomatik olarak oluşturuldu">
            <a:extLst>
              <a:ext uri="{FF2B5EF4-FFF2-40B4-BE49-F238E27FC236}">
                <a16:creationId xmlns:a16="http://schemas.microsoft.com/office/drawing/2014/main" id="{75888395-7BB3-A6F5-1C78-99BC48C9F0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4901784" cy="6413091"/>
          </a:xfrm>
        </p:spPr>
      </p:pic>
      <p:sp>
        <p:nvSpPr>
          <p:cNvPr id="7" name="Metin kutusu 6">
            <a:extLst>
              <a:ext uri="{FF2B5EF4-FFF2-40B4-BE49-F238E27FC236}">
                <a16:creationId xmlns:a16="http://schemas.microsoft.com/office/drawing/2014/main" id="{E7E8AAFB-8D2B-6FAB-7939-FAB81FCF15A7}"/>
              </a:ext>
            </a:extLst>
          </p:cNvPr>
          <p:cNvSpPr txBox="1"/>
          <p:nvPr/>
        </p:nvSpPr>
        <p:spPr>
          <a:xfrm>
            <a:off x="0" y="6130976"/>
            <a:ext cx="5246557" cy="830997"/>
          </a:xfrm>
          <a:prstGeom prst="rect">
            <a:avLst/>
          </a:prstGeom>
          <a:noFill/>
        </p:spPr>
        <p:txBody>
          <a:bodyPr wrap="square">
            <a:spAutoFit/>
          </a:bodyPr>
          <a:lstStyle/>
          <a:p>
            <a:endParaRPr lang="tr-TR" sz="1500" dirty="0"/>
          </a:p>
          <a:p>
            <a:r>
              <a:rPr lang="tr-TR" sz="1500" dirty="0" err="1"/>
              <a:t>Xiangyang'daki</a:t>
            </a:r>
            <a:r>
              <a:rPr lang="tr-TR" sz="1500" dirty="0"/>
              <a:t> Sağlık Çalışanlarının (N = 896) Temel Özellikleri ve </a:t>
            </a:r>
            <a:r>
              <a:rPr lang="tr-TR" sz="1500" dirty="0" err="1"/>
              <a:t>Chibi</a:t>
            </a:r>
            <a:r>
              <a:rPr lang="tr-TR" sz="1500" dirty="0"/>
              <a:t> Şehri, Çin, Kasım 2018</a:t>
            </a:r>
            <a:r>
              <a:rPr lang="tr-TR" dirty="0"/>
              <a:t>.</a:t>
            </a:r>
          </a:p>
        </p:txBody>
      </p:sp>
      <p:pic>
        <p:nvPicPr>
          <p:cNvPr id="9" name="Resim 8" descr="metin, sayı, numara, yazı tipi, ekran görüntüsü içeren bir resim&#10;&#10;Açıklama otomatik olarak oluşturuldu">
            <a:extLst>
              <a:ext uri="{FF2B5EF4-FFF2-40B4-BE49-F238E27FC236}">
                <a16:creationId xmlns:a16="http://schemas.microsoft.com/office/drawing/2014/main" id="{3ECDF011-F8C7-F4C7-620B-73BF5DE64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163" y="-1"/>
            <a:ext cx="4402109" cy="6858000"/>
          </a:xfrm>
          <a:prstGeom prst="rect">
            <a:avLst/>
          </a:prstGeom>
        </p:spPr>
      </p:pic>
      <p:sp>
        <p:nvSpPr>
          <p:cNvPr id="11" name="Metin kutusu 10">
            <a:extLst>
              <a:ext uri="{FF2B5EF4-FFF2-40B4-BE49-F238E27FC236}">
                <a16:creationId xmlns:a16="http://schemas.microsoft.com/office/drawing/2014/main" id="{31ADF966-425C-2751-55C9-1CFE8FF229FB}"/>
              </a:ext>
            </a:extLst>
          </p:cNvPr>
          <p:cNvSpPr txBox="1"/>
          <p:nvPr/>
        </p:nvSpPr>
        <p:spPr>
          <a:xfrm>
            <a:off x="9215204" y="5903893"/>
            <a:ext cx="2976796" cy="954107"/>
          </a:xfrm>
          <a:prstGeom prst="rect">
            <a:avLst/>
          </a:prstGeom>
          <a:noFill/>
        </p:spPr>
        <p:txBody>
          <a:bodyPr wrap="square">
            <a:spAutoFit/>
          </a:bodyPr>
          <a:lstStyle/>
          <a:p>
            <a:r>
              <a:rPr lang="tr-TR" sz="1400" dirty="0"/>
              <a:t>Bulaşıcı Olmayan Hastalıkları Olan Kişilerin Temel Özellikleri (N)= 4552) Çin'in </a:t>
            </a:r>
            <a:r>
              <a:rPr lang="tr-TR" sz="1400" dirty="0" err="1"/>
              <a:t>Xiangyang</a:t>
            </a:r>
            <a:r>
              <a:rPr lang="tr-TR" sz="1400" dirty="0"/>
              <a:t> ve </a:t>
            </a:r>
            <a:r>
              <a:rPr lang="tr-TR" sz="1400" dirty="0" err="1"/>
              <a:t>Chibi</a:t>
            </a:r>
            <a:r>
              <a:rPr lang="tr-TR" sz="1400" dirty="0"/>
              <a:t> Şehirleri, Kasım 2018</a:t>
            </a:r>
          </a:p>
        </p:txBody>
      </p:sp>
    </p:spTree>
    <p:extLst>
      <p:ext uri="{BB962C8B-B14F-4D97-AF65-F5344CB8AC3E}">
        <p14:creationId xmlns:p14="http://schemas.microsoft.com/office/powerpoint/2010/main" val="3396958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F3249C-449A-FCB1-67F1-A73059AD614B}"/>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B26B61F9-8F87-70DC-DF63-24D04796BDC8}"/>
              </a:ext>
            </a:extLst>
          </p:cNvPr>
          <p:cNvSpPr>
            <a:spLocks noGrp="1"/>
          </p:cNvSpPr>
          <p:nvPr>
            <p:ph idx="1"/>
          </p:nvPr>
        </p:nvSpPr>
        <p:spPr/>
        <p:txBody>
          <a:bodyPr>
            <a:normAutofit lnSpcReduction="10000"/>
          </a:bodyPr>
          <a:lstStyle/>
          <a:p>
            <a:r>
              <a:rPr lang="tr-TR" dirty="0"/>
              <a:t>Müdahale kliniklerindeki birinci basamak sağlık çalışanlarının genel olarak aşıyı tavsiye oranı müdahale sonrasında, kontrol kliniklerine kıyasla daha yüksekti. (%35,5'e karşı %24,8, P = 0,0005) ve ön ankete kıyasla son ankette daha yüksekti(%35,5'e karşılık %17,9, P &lt; 0,05). (Tablo 3) </a:t>
            </a:r>
          </a:p>
          <a:p>
            <a:r>
              <a:rPr lang="tr-TR" dirty="0"/>
              <a:t>Müdahale kliniklerindeki birinci basamak sağlık çalışanlarının kontrol kliniğine kıyasla daha fazla aşı alımı yaptığı bildirilmiştir (%46,4vs.%18,9, P &lt; 0,0001) (Tablo 4)</a:t>
            </a:r>
          </a:p>
          <a:p>
            <a:r>
              <a:rPr lang="tr-TR" dirty="0"/>
              <a:t>Aşılanmış birinci basamak sağlık çalışanlarının, aşı olmayan sağlık çalışanlarına göre aşı tavsiye etme olasılıkları daha yüksekti.(OR = 2.85, %95 CI: 2.00-4.06) (Tablo 5) </a:t>
            </a:r>
          </a:p>
        </p:txBody>
      </p:sp>
    </p:spTree>
    <p:extLst>
      <p:ext uri="{BB962C8B-B14F-4D97-AF65-F5344CB8AC3E}">
        <p14:creationId xmlns:p14="http://schemas.microsoft.com/office/powerpoint/2010/main" val="3187690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5EEFFF5-C0AB-B9E0-E056-05DB13E284C0}"/>
              </a:ext>
            </a:extLst>
          </p:cNvPr>
          <p:cNvSpPr>
            <a:spLocks noGrp="1"/>
          </p:cNvSpPr>
          <p:nvPr>
            <p:ph type="title"/>
          </p:nvPr>
        </p:nvSpPr>
        <p:spPr>
          <a:xfrm>
            <a:off x="761803" y="350196"/>
            <a:ext cx="4646904" cy="1624520"/>
          </a:xfrm>
        </p:spPr>
        <p:txBody>
          <a:bodyPr anchor="ctr">
            <a:normAutofit/>
          </a:bodyPr>
          <a:lstStyle/>
          <a:p>
            <a:r>
              <a:rPr lang="tr-TR" sz="4000"/>
              <a:t>GİRİŞ</a:t>
            </a:r>
          </a:p>
        </p:txBody>
      </p:sp>
      <p:sp>
        <p:nvSpPr>
          <p:cNvPr id="3" name="İçerik Yer Tutucusu 2">
            <a:extLst>
              <a:ext uri="{FF2B5EF4-FFF2-40B4-BE49-F238E27FC236}">
                <a16:creationId xmlns:a16="http://schemas.microsoft.com/office/drawing/2014/main" id="{7EB325FD-7D37-9CA8-4009-F8794BF80A14}"/>
              </a:ext>
            </a:extLst>
          </p:cNvPr>
          <p:cNvSpPr>
            <a:spLocks noGrp="1"/>
          </p:cNvSpPr>
          <p:nvPr>
            <p:ph idx="1"/>
          </p:nvPr>
        </p:nvSpPr>
        <p:spPr>
          <a:xfrm>
            <a:off x="724547" y="2562681"/>
            <a:ext cx="4646905" cy="3613149"/>
          </a:xfrm>
        </p:spPr>
        <p:txBody>
          <a:bodyPr anchor="ctr">
            <a:normAutofit/>
          </a:bodyPr>
          <a:lstStyle/>
          <a:p>
            <a:r>
              <a:rPr lang="tr-TR" sz="2000" dirty="0"/>
              <a:t>Dünya Sağlık Örgütü'ne göre, 2019 yılında dünya genelinde 42 milyon kişi bulaşıcı olmayan hastalıklar nedeniyle hayatını kaybetmiştir ve bu rakam tüm ölümlerin %74'ünü oluşturmaktadır. Çin’de ise bu rakamların 9,6 milyon ve %90 olduğu tahmin edilmektedir. </a:t>
            </a:r>
          </a:p>
          <a:p>
            <a:r>
              <a:rPr lang="tr-TR" sz="2000" dirty="0"/>
              <a:t>Sağlıklı insanlarla karşılaştırıldığında, bulaşıcı olmayan hastalığı olanların gribe bağlı hastaneye yatış riskinin 2,7 kat daha fazla olduğu tespit edilmiştir.</a:t>
            </a:r>
          </a:p>
        </p:txBody>
      </p:sp>
      <p:pic>
        <p:nvPicPr>
          <p:cNvPr id="5" name="Picture 4" descr="Kar küre resmi">
            <a:extLst>
              <a:ext uri="{FF2B5EF4-FFF2-40B4-BE49-F238E27FC236}">
                <a16:creationId xmlns:a16="http://schemas.microsoft.com/office/drawing/2014/main" id="{9667120E-1A91-0923-7246-1055C7953712}"/>
              </a:ext>
            </a:extLst>
          </p:cNvPr>
          <p:cNvPicPr>
            <a:picLocks noChangeAspect="1"/>
          </p:cNvPicPr>
          <p:nvPr/>
        </p:nvPicPr>
        <p:blipFill>
          <a:blip r:embed="rId2"/>
          <a:srcRect l="11921" r="25787" b="1"/>
          <a:stretch/>
        </p:blipFill>
        <p:spPr>
          <a:xfrm>
            <a:off x="6096000" y="1"/>
            <a:ext cx="6102825" cy="6858000"/>
          </a:xfrm>
          <a:prstGeom prst="rect">
            <a:avLst/>
          </a:prstGeom>
        </p:spPr>
      </p:pic>
    </p:spTree>
    <p:extLst>
      <p:ext uri="{BB962C8B-B14F-4D97-AF65-F5344CB8AC3E}">
        <p14:creationId xmlns:p14="http://schemas.microsoft.com/office/powerpoint/2010/main" val="276663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sayı, numara, menü içeren bir resim&#10;&#10;Açıklama otomatik olarak oluşturuldu">
            <a:extLst>
              <a:ext uri="{FF2B5EF4-FFF2-40B4-BE49-F238E27FC236}">
                <a16:creationId xmlns:a16="http://schemas.microsoft.com/office/drawing/2014/main" id="{0EBA4D29-4452-D21F-5F91-A91C0D26C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248106" cy="6843562"/>
          </a:xfrm>
        </p:spPr>
      </p:pic>
      <p:sp>
        <p:nvSpPr>
          <p:cNvPr id="8" name="Metin kutusu 7">
            <a:extLst>
              <a:ext uri="{FF2B5EF4-FFF2-40B4-BE49-F238E27FC236}">
                <a16:creationId xmlns:a16="http://schemas.microsoft.com/office/drawing/2014/main" id="{627EB415-2580-7855-2A81-CC62359F6859}"/>
              </a:ext>
            </a:extLst>
          </p:cNvPr>
          <p:cNvSpPr txBox="1"/>
          <p:nvPr/>
        </p:nvSpPr>
        <p:spPr>
          <a:xfrm>
            <a:off x="6691902" y="14438"/>
            <a:ext cx="6098582" cy="646331"/>
          </a:xfrm>
          <a:prstGeom prst="rect">
            <a:avLst/>
          </a:prstGeom>
          <a:noFill/>
        </p:spPr>
        <p:txBody>
          <a:bodyPr wrap="square">
            <a:spAutoFit/>
          </a:bodyPr>
          <a:lstStyle/>
          <a:p>
            <a:r>
              <a:rPr lang="tr-TR" dirty="0"/>
              <a:t>Özelliklerine göre grip aşısı öneren sağlık çalışanları        </a:t>
            </a:r>
            <a:r>
              <a:rPr lang="tr-TR" dirty="0" err="1"/>
              <a:t>Xiangyang</a:t>
            </a:r>
            <a:r>
              <a:rPr lang="tr-TR" dirty="0"/>
              <a:t> ve </a:t>
            </a:r>
            <a:r>
              <a:rPr lang="tr-TR" dirty="0" err="1"/>
              <a:t>Chibi</a:t>
            </a:r>
            <a:r>
              <a:rPr lang="tr-TR" dirty="0"/>
              <a:t> Şehirleri, Çin, 2018–2019.</a:t>
            </a:r>
          </a:p>
        </p:txBody>
      </p:sp>
      <p:sp>
        <p:nvSpPr>
          <p:cNvPr id="10" name="Metin kutusu 9">
            <a:extLst>
              <a:ext uri="{FF2B5EF4-FFF2-40B4-BE49-F238E27FC236}">
                <a16:creationId xmlns:a16="http://schemas.microsoft.com/office/drawing/2014/main" id="{73EA5077-DD07-D46A-FE91-05F9049A1BB8}"/>
              </a:ext>
            </a:extLst>
          </p:cNvPr>
          <p:cNvSpPr txBox="1"/>
          <p:nvPr/>
        </p:nvSpPr>
        <p:spPr>
          <a:xfrm>
            <a:off x="6919877" y="3429000"/>
            <a:ext cx="5642631" cy="1200329"/>
          </a:xfrm>
          <a:prstGeom prst="rect">
            <a:avLst/>
          </a:prstGeom>
          <a:noFill/>
        </p:spPr>
        <p:txBody>
          <a:bodyPr wrap="square">
            <a:spAutoFit/>
          </a:bodyPr>
          <a:lstStyle/>
          <a:p>
            <a:r>
              <a:rPr lang="tr-TR" dirty="0"/>
              <a:t>Genel olarak sağlık çalışanlarının aşıyı tavsiye oranı, müdahaleden sonra müdahale kliniklerinde kontrol kliniklerine göre daha fazlaydı (%35,5'e karşı %24,8, P = 0,0005) </a:t>
            </a:r>
          </a:p>
        </p:txBody>
      </p:sp>
      <mc:AlternateContent xmlns:mc="http://schemas.openxmlformats.org/markup-compatibility/2006" xmlns:p14="http://schemas.microsoft.com/office/powerpoint/2010/main">
        <mc:Choice Requires="p14">
          <p:contentPart p14:bwMode="auto" r:id="rId3">
            <p14:nvContentPartPr>
              <p14:cNvPr id="11" name="Mürekkep 10">
                <a:extLst>
                  <a:ext uri="{FF2B5EF4-FFF2-40B4-BE49-F238E27FC236}">
                    <a16:creationId xmlns:a16="http://schemas.microsoft.com/office/drawing/2014/main" id="{E49FE0A5-76E2-1368-7125-B18081999208}"/>
                  </a:ext>
                </a:extLst>
              </p14:cNvPr>
              <p14:cNvContentPartPr/>
              <p14:nvPr/>
            </p14:nvContentPartPr>
            <p14:xfrm>
              <a:off x="5905924" y="1064048"/>
              <a:ext cx="360" cy="360"/>
            </p14:xfrm>
          </p:contentPart>
        </mc:Choice>
        <mc:Fallback xmlns="">
          <p:pic>
            <p:nvPicPr>
              <p:cNvPr id="11" name="Mürekkep 10">
                <a:extLst>
                  <a:ext uri="{FF2B5EF4-FFF2-40B4-BE49-F238E27FC236}">
                    <a16:creationId xmlns:a16="http://schemas.microsoft.com/office/drawing/2014/main" id="{E49FE0A5-76E2-1368-7125-B18081999208}"/>
                  </a:ext>
                </a:extLst>
              </p:cNvPr>
              <p:cNvPicPr/>
              <p:nvPr/>
            </p:nvPicPr>
            <p:blipFill>
              <a:blip r:embed="rId4"/>
              <a:stretch>
                <a:fillRect/>
              </a:stretch>
            </p:blipFill>
            <p:spPr>
              <a:xfrm>
                <a:off x="5851924" y="95640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Mürekkep 11">
                <a:extLst>
                  <a:ext uri="{FF2B5EF4-FFF2-40B4-BE49-F238E27FC236}">
                    <a16:creationId xmlns:a16="http://schemas.microsoft.com/office/drawing/2014/main" id="{23E0D142-2B1A-F465-021F-154CC63CD1DB}"/>
                  </a:ext>
                </a:extLst>
              </p14:cNvPr>
              <p14:cNvContentPartPr/>
              <p14:nvPr/>
            </p14:nvContentPartPr>
            <p14:xfrm>
              <a:off x="5995924" y="1079528"/>
              <a:ext cx="6480" cy="360"/>
            </p14:xfrm>
          </p:contentPart>
        </mc:Choice>
        <mc:Fallback xmlns="">
          <p:pic>
            <p:nvPicPr>
              <p:cNvPr id="12" name="Mürekkep 11">
                <a:extLst>
                  <a:ext uri="{FF2B5EF4-FFF2-40B4-BE49-F238E27FC236}">
                    <a16:creationId xmlns:a16="http://schemas.microsoft.com/office/drawing/2014/main" id="{23E0D142-2B1A-F465-021F-154CC63CD1DB}"/>
                  </a:ext>
                </a:extLst>
              </p:cNvPr>
              <p:cNvPicPr/>
              <p:nvPr/>
            </p:nvPicPr>
            <p:blipFill>
              <a:blip r:embed="rId6"/>
              <a:stretch>
                <a:fillRect/>
              </a:stretch>
            </p:blipFill>
            <p:spPr>
              <a:xfrm>
                <a:off x="5941924" y="971528"/>
                <a:ext cx="114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Mürekkep 12">
                <a:extLst>
                  <a:ext uri="{FF2B5EF4-FFF2-40B4-BE49-F238E27FC236}">
                    <a16:creationId xmlns:a16="http://schemas.microsoft.com/office/drawing/2014/main" id="{314FB6A4-A8D9-70F0-B52D-8BBDEE02B158}"/>
                  </a:ext>
                </a:extLst>
              </p14:cNvPr>
              <p14:cNvContentPartPr/>
              <p14:nvPr/>
            </p14:nvContentPartPr>
            <p14:xfrm>
              <a:off x="5216164" y="1049288"/>
              <a:ext cx="360" cy="360"/>
            </p14:xfrm>
          </p:contentPart>
        </mc:Choice>
        <mc:Fallback xmlns="">
          <p:pic>
            <p:nvPicPr>
              <p:cNvPr id="13" name="Mürekkep 12">
                <a:extLst>
                  <a:ext uri="{FF2B5EF4-FFF2-40B4-BE49-F238E27FC236}">
                    <a16:creationId xmlns:a16="http://schemas.microsoft.com/office/drawing/2014/main" id="{314FB6A4-A8D9-70F0-B52D-8BBDEE02B158}"/>
                  </a:ext>
                </a:extLst>
              </p:cNvPr>
              <p:cNvPicPr/>
              <p:nvPr/>
            </p:nvPicPr>
            <p:blipFill>
              <a:blip r:embed="rId4"/>
              <a:stretch>
                <a:fillRect/>
              </a:stretch>
            </p:blipFill>
            <p:spPr>
              <a:xfrm>
                <a:off x="5162524" y="94164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Mürekkep 13">
                <a:extLst>
                  <a:ext uri="{FF2B5EF4-FFF2-40B4-BE49-F238E27FC236}">
                    <a16:creationId xmlns:a16="http://schemas.microsoft.com/office/drawing/2014/main" id="{4FE16AF7-CF31-4409-356C-F5CDFFE6F2FA}"/>
                  </a:ext>
                </a:extLst>
              </p14:cNvPr>
              <p14:cNvContentPartPr/>
              <p14:nvPr/>
            </p14:nvContentPartPr>
            <p14:xfrm>
              <a:off x="5366284" y="1079528"/>
              <a:ext cx="360" cy="360"/>
            </p14:xfrm>
          </p:contentPart>
        </mc:Choice>
        <mc:Fallback xmlns="">
          <p:pic>
            <p:nvPicPr>
              <p:cNvPr id="14" name="Mürekkep 13">
                <a:extLst>
                  <a:ext uri="{FF2B5EF4-FFF2-40B4-BE49-F238E27FC236}">
                    <a16:creationId xmlns:a16="http://schemas.microsoft.com/office/drawing/2014/main" id="{4FE16AF7-CF31-4409-356C-F5CDFFE6F2FA}"/>
                  </a:ext>
                </a:extLst>
              </p:cNvPr>
              <p:cNvPicPr/>
              <p:nvPr/>
            </p:nvPicPr>
            <p:blipFill>
              <a:blip r:embed="rId4"/>
              <a:stretch>
                <a:fillRect/>
              </a:stretch>
            </p:blipFill>
            <p:spPr>
              <a:xfrm>
                <a:off x="5312644" y="97152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Mürekkep 14">
                <a:extLst>
                  <a:ext uri="{FF2B5EF4-FFF2-40B4-BE49-F238E27FC236}">
                    <a16:creationId xmlns:a16="http://schemas.microsoft.com/office/drawing/2014/main" id="{0231D7DF-1456-4003-652B-ACB16DC8DB6E}"/>
                  </a:ext>
                </a:extLst>
              </p14:cNvPr>
              <p14:cNvContentPartPr/>
              <p14:nvPr/>
            </p14:nvContentPartPr>
            <p14:xfrm>
              <a:off x="5291764" y="1079528"/>
              <a:ext cx="360" cy="360"/>
            </p14:xfrm>
          </p:contentPart>
        </mc:Choice>
        <mc:Fallback xmlns="">
          <p:pic>
            <p:nvPicPr>
              <p:cNvPr id="15" name="Mürekkep 14">
                <a:extLst>
                  <a:ext uri="{FF2B5EF4-FFF2-40B4-BE49-F238E27FC236}">
                    <a16:creationId xmlns:a16="http://schemas.microsoft.com/office/drawing/2014/main" id="{0231D7DF-1456-4003-652B-ACB16DC8DB6E}"/>
                  </a:ext>
                </a:extLst>
              </p:cNvPr>
              <p:cNvPicPr/>
              <p:nvPr/>
            </p:nvPicPr>
            <p:blipFill>
              <a:blip r:embed="rId4"/>
              <a:stretch>
                <a:fillRect/>
              </a:stretch>
            </p:blipFill>
            <p:spPr>
              <a:xfrm>
                <a:off x="5237764" y="97152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Mürekkep 15">
                <a:extLst>
                  <a:ext uri="{FF2B5EF4-FFF2-40B4-BE49-F238E27FC236}">
                    <a16:creationId xmlns:a16="http://schemas.microsoft.com/office/drawing/2014/main" id="{A75B81CF-B6E8-6718-7C2E-CE4D7B59C699}"/>
                  </a:ext>
                </a:extLst>
              </p14:cNvPr>
              <p14:cNvContentPartPr/>
              <p14:nvPr/>
            </p14:nvContentPartPr>
            <p14:xfrm>
              <a:off x="3762484" y="1093928"/>
              <a:ext cx="360" cy="360"/>
            </p14:xfrm>
          </p:contentPart>
        </mc:Choice>
        <mc:Fallback xmlns="">
          <p:pic>
            <p:nvPicPr>
              <p:cNvPr id="16" name="Mürekkep 15">
                <a:extLst>
                  <a:ext uri="{FF2B5EF4-FFF2-40B4-BE49-F238E27FC236}">
                    <a16:creationId xmlns:a16="http://schemas.microsoft.com/office/drawing/2014/main" id="{A75B81CF-B6E8-6718-7C2E-CE4D7B59C699}"/>
                  </a:ext>
                </a:extLst>
              </p:cNvPr>
              <p:cNvPicPr/>
              <p:nvPr/>
            </p:nvPicPr>
            <p:blipFill>
              <a:blip r:embed="rId4"/>
              <a:stretch>
                <a:fillRect/>
              </a:stretch>
            </p:blipFill>
            <p:spPr>
              <a:xfrm>
                <a:off x="3708484" y="986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Mürekkep 18">
                <a:extLst>
                  <a:ext uri="{FF2B5EF4-FFF2-40B4-BE49-F238E27FC236}">
                    <a16:creationId xmlns:a16="http://schemas.microsoft.com/office/drawing/2014/main" id="{6E8F6D43-BC48-FBC1-1A3B-F8E0C32F91FF}"/>
                  </a:ext>
                </a:extLst>
              </p14:cNvPr>
              <p14:cNvContentPartPr/>
              <p14:nvPr/>
            </p14:nvContentPartPr>
            <p14:xfrm>
              <a:off x="3852484" y="1093928"/>
              <a:ext cx="360" cy="360"/>
            </p14:xfrm>
          </p:contentPart>
        </mc:Choice>
        <mc:Fallback xmlns="">
          <p:pic>
            <p:nvPicPr>
              <p:cNvPr id="19" name="Mürekkep 18">
                <a:extLst>
                  <a:ext uri="{FF2B5EF4-FFF2-40B4-BE49-F238E27FC236}">
                    <a16:creationId xmlns:a16="http://schemas.microsoft.com/office/drawing/2014/main" id="{6E8F6D43-BC48-FBC1-1A3B-F8E0C32F91FF}"/>
                  </a:ext>
                </a:extLst>
              </p:cNvPr>
              <p:cNvPicPr/>
              <p:nvPr/>
            </p:nvPicPr>
            <p:blipFill>
              <a:blip r:embed="rId4"/>
              <a:stretch>
                <a:fillRect/>
              </a:stretch>
            </p:blipFill>
            <p:spPr>
              <a:xfrm>
                <a:off x="3798844" y="986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Mürekkep 19">
                <a:extLst>
                  <a:ext uri="{FF2B5EF4-FFF2-40B4-BE49-F238E27FC236}">
                    <a16:creationId xmlns:a16="http://schemas.microsoft.com/office/drawing/2014/main" id="{3CB1D9B9-DEA6-6CC7-495B-8CE5B47ED07A}"/>
                  </a:ext>
                </a:extLst>
              </p14:cNvPr>
              <p14:cNvContentPartPr/>
              <p14:nvPr/>
            </p14:nvContentPartPr>
            <p14:xfrm>
              <a:off x="3927364" y="1093928"/>
              <a:ext cx="360" cy="360"/>
            </p14:xfrm>
          </p:contentPart>
        </mc:Choice>
        <mc:Fallback xmlns="">
          <p:pic>
            <p:nvPicPr>
              <p:cNvPr id="20" name="Mürekkep 19">
                <a:extLst>
                  <a:ext uri="{FF2B5EF4-FFF2-40B4-BE49-F238E27FC236}">
                    <a16:creationId xmlns:a16="http://schemas.microsoft.com/office/drawing/2014/main" id="{3CB1D9B9-DEA6-6CC7-495B-8CE5B47ED07A}"/>
                  </a:ext>
                </a:extLst>
              </p:cNvPr>
              <p:cNvPicPr/>
              <p:nvPr/>
            </p:nvPicPr>
            <p:blipFill>
              <a:blip r:embed="rId4"/>
              <a:stretch>
                <a:fillRect/>
              </a:stretch>
            </p:blipFill>
            <p:spPr>
              <a:xfrm>
                <a:off x="3873364" y="986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Mürekkep 20">
                <a:extLst>
                  <a:ext uri="{FF2B5EF4-FFF2-40B4-BE49-F238E27FC236}">
                    <a16:creationId xmlns:a16="http://schemas.microsoft.com/office/drawing/2014/main" id="{E0192CD4-EF58-5633-7992-A9FCEC37467A}"/>
                  </a:ext>
                </a:extLst>
              </p14:cNvPr>
              <p14:cNvContentPartPr/>
              <p14:nvPr/>
            </p14:nvContentPartPr>
            <p14:xfrm>
              <a:off x="5231644" y="1093928"/>
              <a:ext cx="360" cy="360"/>
            </p14:xfrm>
          </p:contentPart>
        </mc:Choice>
        <mc:Fallback xmlns="">
          <p:pic>
            <p:nvPicPr>
              <p:cNvPr id="21" name="Mürekkep 20">
                <a:extLst>
                  <a:ext uri="{FF2B5EF4-FFF2-40B4-BE49-F238E27FC236}">
                    <a16:creationId xmlns:a16="http://schemas.microsoft.com/office/drawing/2014/main" id="{E0192CD4-EF58-5633-7992-A9FCEC37467A}"/>
                  </a:ext>
                </a:extLst>
              </p:cNvPr>
              <p:cNvPicPr/>
              <p:nvPr/>
            </p:nvPicPr>
            <p:blipFill>
              <a:blip r:embed="rId4"/>
              <a:stretch>
                <a:fillRect/>
              </a:stretch>
            </p:blipFill>
            <p:spPr>
              <a:xfrm>
                <a:off x="5177644" y="986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Mürekkep 21">
                <a:extLst>
                  <a:ext uri="{FF2B5EF4-FFF2-40B4-BE49-F238E27FC236}">
                    <a16:creationId xmlns:a16="http://schemas.microsoft.com/office/drawing/2014/main" id="{1F715FA5-2D7F-7B57-F369-8858AD189D19}"/>
                  </a:ext>
                </a:extLst>
              </p14:cNvPr>
              <p14:cNvContentPartPr/>
              <p14:nvPr/>
            </p14:nvContentPartPr>
            <p14:xfrm>
              <a:off x="5875684" y="1093928"/>
              <a:ext cx="360" cy="360"/>
            </p14:xfrm>
          </p:contentPart>
        </mc:Choice>
        <mc:Fallback xmlns="">
          <p:pic>
            <p:nvPicPr>
              <p:cNvPr id="22" name="Mürekkep 21">
                <a:extLst>
                  <a:ext uri="{FF2B5EF4-FFF2-40B4-BE49-F238E27FC236}">
                    <a16:creationId xmlns:a16="http://schemas.microsoft.com/office/drawing/2014/main" id="{1F715FA5-2D7F-7B57-F369-8858AD189D19}"/>
                  </a:ext>
                </a:extLst>
              </p:cNvPr>
              <p:cNvPicPr/>
              <p:nvPr/>
            </p:nvPicPr>
            <p:blipFill>
              <a:blip r:embed="rId4"/>
              <a:stretch>
                <a:fillRect/>
              </a:stretch>
            </p:blipFill>
            <p:spPr>
              <a:xfrm>
                <a:off x="5822044" y="986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Mürekkep 22">
                <a:extLst>
                  <a:ext uri="{FF2B5EF4-FFF2-40B4-BE49-F238E27FC236}">
                    <a16:creationId xmlns:a16="http://schemas.microsoft.com/office/drawing/2014/main" id="{37180008-82E5-D9D0-3A01-7AF241081D18}"/>
                  </a:ext>
                </a:extLst>
              </p14:cNvPr>
              <p14:cNvContentPartPr/>
              <p14:nvPr/>
            </p14:nvContentPartPr>
            <p14:xfrm>
              <a:off x="13790644" y="4751888"/>
              <a:ext cx="12240" cy="12600"/>
            </p14:xfrm>
          </p:contentPart>
        </mc:Choice>
        <mc:Fallback xmlns="">
          <p:pic>
            <p:nvPicPr>
              <p:cNvPr id="23" name="Mürekkep 22">
                <a:extLst>
                  <a:ext uri="{FF2B5EF4-FFF2-40B4-BE49-F238E27FC236}">
                    <a16:creationId xmlns:a16="http://schemas.microsoft.com/office/drawing/2014/main" id="{37180008-82E5-D9D0-3A01-7AF241081D18}"/>
                  </a:ext>
                </a:extLst>
              </p:cNvPr>
              <p:cNvPicPr/>
              <p:nvPr/>
            </p:nvPicPr>
            <p:blipFill>
              <a:blip r:embed="rId16"/>
              <a:stretch>
                <a:fillRect/>
              </a:stretch>
            </p:blipFill>
            <p:spPr>
              <a:xfrm>
                <a:off x="13736644" y="4643888"/>
                <a:ext cx="119880" cy="228240"/>
              </a:xfrm>
              <a:prstGeom prst="rect">
                <a:avLst/>
              </a:prstGeom>
            </p:spPr>
          </p:pic>
        </mc:Fallback>
      </mc:AlternateContent>
    </p:spTree>
    <p:extLst>
      <p:ext uri="{BB962C8B-B14F-4D97-AF65-F5344CB8AC3E}">
        <p14:creationId xmlns:p14="http://schemas.microsoft.com/office/powerpoint/2010/main" val="4147084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doküman, belge, ekran görüntüsü, sayı, numara içeren bir resim&#10;&#10;Açıklama otomatik olarak oluşturuldu">
            <a:extLst>
              <a:ext uri="{FF2B5EF4-FFF2-40B4-BE49-F238E27FC236}">
                <a16:creationId xmlns:a16="http://schemas.microsoft.com/office/drawing/2014/main" id="{07F1BBF0-2DA3-7B87-E749-D85F71EF27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644984" cy="6862707"/>
          </a:xfrm>
        </p:spPr>
      </p:pic>
      <p:sp>
        <p:nvSpPr>
          <p:cNvPr id="7" name="Metin kutusu 6">
            <a:extLst>
              <a:ext uri="{FF2B5EF4-FFF2-40B4-BE49-F238E27FC236}">
                <a16:creationId xmlns:a16="http://schemas.microsoft.com/office/drawing/2014/main" id="{BF078B5D-9CF4-F901-BA41-D36EB3BBCE39}"/>
              </a:ext>
            </a:extLst>
          </p:cNvPr>
          <p:cNvSpPr txBox="1"/>
          <p:nvPr/>
        </p:nvSpPr>
        <p:spPr>
          <a:xfrm>
            <a:off x="7214016" y="3429000"/>
            <a:ext cx="5182849" cy="923330"/>
          </a:xfrm>
          <a:prstGeom prst="rect">
            <a:avLst/>
          </a:prstGeom>
          <a:noFill/>
        </p:spPr>
        <p:txBody>
          <a:bodyPr wrap="square">
            <a:spAutoFit/>
          </a:bodyPr>
          <a:lstStyle/>
          <a:p>
            <a:r>
              <a:rPr lang="tr-TR" dirty="0"/>
              <a:t>Sağlık çalışanları müdahale kliniklerinde kontrole kıyasla daha fazla aşı kullanımı bildirdiler (%46,4'e karşı %18,9, P &lt; 0,0001)</a:t>
            </a:r>
          </a:p>
        </p:txBody>
      </p:sp>
      <mc:AlternateContent xmlns:mc="http://schemas.openxmlformats.org/markup-compatibility/2006" xmlns:p14="http://schemas.microsoft.com/office/powerpoint/2010/main">
        <mc:Choice Requires="p14">
          <p:contentPart p14:bwMode="auto" r:id="rId3">
            <p14:nvContentPartPr>
              <p14:cNvPr id="8" name="Mürekkep 7">
                <a:extLst>
                  <a:ext uri="{FF2B5EF4-FFF2-40B4-BE49-F238E27FC236}">
                    <a16:creationId xmlns:a16="http://schemas.microsoft.com/office/drawing/2014/main" id="{90A5D77A-977D-E929-8FFE-F73A6CB54336}"/>
                  </a:ext>
                </a:extLst>
              </p14:cNvPr>
              <p14:cNvContentPartPr/>
              <p14:nvPr/>
            </p14:nvContentPartPr>
            <p14:xfrm>
              <a:off x="6190684" y="1079528"/>
              <a:ext cx="360" cy="360"/>
            </p14:xfrm>
          </p:contentPart>
        </mc:Choice>
        <mc:Fallback xmlns="">
          <p:pic>
            <p:nvPicPr>
              <p:cNvPr id="8" name="Mürekkep 7">
                <a:extLst>
                  <a:ext uri="{FF2B5EF4-FFF2-40B4-BE49-F238E27FC236}">
                    <a16:creationId xmlns:a16="http://schemas.microsoft.com/office/drawing/2014/main" id="{90A5D77A-977D-E929-8FFE-F73A6CB54336}"/>
                  </a:ext>
                </a:extLst>
              </p:cNvPr>
              <p:cNvPicPr/>
              <p:nvPr/>
            </p:nvPicPr>
            <p:blipFill>
              <a:blip r:embed="rId4"/>
              <a:stretch>
                <a:fillRect/>
              </a:stretch>
            </p:blipFill>
            <p:spPr>
              <a:xfrm>
                <a:off x="6137044" y="97152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Mürekkep 8">
                <a:extLst>
                  <a:ext uri="{FF2B5EF4-FFF2-40B4-BE49-F238E27FC236}">
                    <a16:creationId xmlns:a16="http://schemas.microsoft.com/office/drawing/2014/main" id="{1F7A3BEF-FB45-0042-0A0E-AD791B7A6AAE}"/>
                  </a:ext>
                </a:extLst>
              </p14:cNvPr>
              <p14:cNvContentPartPr/>
              <p14:nvPr/>
            </p14:nvContentPartPr>
            <p14:xfrm>
              <a:off x="6250804" y="1079528"/>
              <a:ext cx="360" cy="360"/>
            </p14:xfrm>
          </p:contentPart>
        </mc:Choice>
        <mc:Fallback xmlns="">
          <p:pic>
            <p:nvPicPr>
              <p:cNvPr id="9" name="Mürekkep 8">
                <a:extLst>
                  <a:ext uri="{FF2B5EF4-FFF2-40B4-BE49-F238E27FC236}">
                    <a16:creationId xmlns:a16="http://schemas.microsoft.com/office/drawing/2014/main" id="{1F7A3BEF-FB45-0042-0A0E-AD791B7A6AAE}"/>
                  </a:ext>
                </a:extLst>
              </p:cNvPr>
              <p:cNvPicPr/>
              <p:nvPr/>
            </p:nvPicPr>
            <p:blipFill>
              <a:blip r:embed="rId4"/>
              <a:stretch>
                <a:fillRect/>
              </a:stretch>
            </p:blipFill>
            <p:spPr>
              <a:xfrm>
                <a:off x="6196804" y="97152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Mürekkep 9">
                <a:extLst>
                  <a:ext uri="{FF2B5EF4-FFF2-40B4-BE49-F238E27FC236}">
                    <a16:creationId xmlns:a16="http://schemas.microsoft.com/office/drawing/2014/main" id="{042BD28D-E7A6-1E8D-C6C3-C43090CEB409}"/>
                  </a:ext>
                </a:extLst>
              </p14:cNvPr>
              <p14:cNvContentPartPr/>
              <p14:nvPr/>
            </p14:nvContentPartPr>
            <p14:xfrm>
              <a:off x="6325684" y="1093928"/>
              <a:ext cx="360" cy="360"/>
            </p14:xfrm>
          </p:contentPart>
        </mc:Choice>
        <mc:Fallback xmlns="">
          <p:pic>
            <p:nvPicPr>
              <p:cNvPr id="10" name="Mürekkep 9">
                <a:extLst>
                  <a:ext uri="{FF2B5EF4-FFF2-40B4-BE49-F238E27FC236}">
                    <a16:creationId xmlns:a16="http://schemas.microsoft.com/office/drawing/2014/main" id="{042BD28D-E7A6-1E8D-C6C3-C43090CEB409}"/>
                  </a:ext>
                </a:extLst>
              </p:cNvPr>
              <p:cNvPicPr/>
              <p:nvPr/>
            </p:nvPicPr>
            <p:blipFill>
              <a:blip r:embed="rId4"/>
              <a:stretch>
                <a:fillRect/>
              </a:stretch>
            </p:blipFill>
            <p:spPr>
              <a:xfrm>
                <a:off x="6271684" y="986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Mürekkep 10">
                <a:extLst>
                  <a:ext uri="{FF2B5EF4-FFF2-40B4-BE49-F238E27FC236}">
                    <a16:creationId xmlns:a16="http://schemas.microsoft.com/office/drawing/2014/main" id="{D9473101-B161-E207-3D3C-0618E0D7FADE}"/>
                  </a:ext>
                </a:extLst>
              </p14:cNvPr>
              <p14:cNvContentPartPr/>
              <p14:nvPr/>
            </p14:nvContentPartPr>
            <p14:xfrm>
              <a:off x="5426404" y="1064048"/>
              <a:ext cx="360" cy="360"/>
            </p14:xfrm>
          </p:contentPart>
        </mc:Choice>
        <mc:Fallback xmlns="">
          <p:pic>
            <p:nvPicPr>
              <p:cNvPr id="11" name="Mürekkep 10">
                <a:extLst>
                  <a:ext uri="{FF2B5EF4-FFF2-40B4-BE49-F238E27FC236}">
                    <a16:creationId xmlns:a16="http://schemas.microsoft.com/office/drawing/2014/main" id="{D9473101-B161-E207-3D3C-0618E0D7FADE}"/>
                  </a:ext>
                </a:extLst>
              </p:cNvPr>
              <p:cNvPicPr/>
              <p:nvPr/>
            </p:nvPicPr>
            <p:blipFill>
              <a:blip r:embed="rId4"/>
              <a:stretch>
                <a:fillRect/>
              </a:stretch>
            </p:blipFill>
            <p:spPr>
              <a:xfrm>
                <a:off x="5372764" y="95640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Mürekkep 11">
                <a:extLst>
                  <a:ext uri="{FF2B5EF4-FFF2-40B4-BE49-F238E27FC236}">
                    <a16:creationId xmlns:a16="http://schemas.microsoft.com/office/drawing/2014/main" id="{2B715267-A5F4-11D3-1BDA-D4AA028DFFE3}"/>
                  </a:ext>
                </a:extLst>
              </p14:cNvPr>
              <p14:cNvContentPartPr/>
              <p14:nvPr/>
            </p14:nvContentPartPr>
            <p14:xfrm>
              <a:off x="5501284" y="1079528"/>
              <a:ext cx="360" cy="360"/>
            </p14:xfrm>
          </p:contentPart>
        </mc:Choice>
        <mc:Fallback xmlns="">
          <p:pic>
            <p:nvPicPr>
              <p:cNvPr id="12" name="Mürekkep 11">
                <a:extLst>
                  <a:ext uri="{FF2B5EF4-FFF2-40B4-BE49-F238E27FC236}">
                    <a16:creationId xmlns:a16="http://schemas.microsoft.com/office/drawing/2014/main" id="{2B715267-A5F4-11D3-1BDA-D4AA028DFFE3}"/>
                  </a:ext>
                </a:extLst>
              </p:cNvPr>
              <p:cNvPicPr/>
              <p:nvPr/>
            </p:nvPicPr>
            <p:blipFill>
              <a:blip r:embed="rId4"/>
              <a:stretch>
                <a:fillRect/>
              </a:stretch>
            </p:blipFill>
            <p:spPr>
              <a:xfrm>
                <a:off x="5447284" y="97152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Mürekkep 12">
                <a:extLst>
                  <a:ext uri="{FF2B5EF4-FFF2-40B4-BE49-F238E27FC236}">
                    <a16:creationId xmlns:a16="http://schemas.microsoft.com/office/drawing/2014/main" id="{F47B3432-D5E3-A5CD-EC0F-9A6277125ED5}"/>
                  </a:ext>
                </a:extLst>
              </p14:cNvPr>
              <p14:cNvContentPartPr/>
              <p14:nvPr/>
            </p14:nvContentPartPr>
            <p14:xfrm>
              <a:off x="5606044" y="1079528"/>
              <a:ext cx="360" cy="360"/>
            </p14:xfrm>
          </p:contentPart>
        </mc:Choice>
        <mc:Fallback xmlns="">
          <p:pic>
            <p:nvPicPr>
              <p:cNvPr id="13" name="Mürekkep 12">
                <a:extLst>
                  <a:ext uri="{FF2B5EF4-FFF2-40B4-BE49-F238E27FC236}">
                    <a16:creationId xmlns:a16="http://schemas.microsoft.com/office/drawing/2014/main" id="{F47B3432-D5E3-A5CD-EC0F-9A6277125ED5}"/>
                  </a:ext>
                </a:extLst>
              </p:cNvPr>
              <p:cNvPicPr/>
              <p:nvPr/>
            </p:nvPicPr>
            <p:blipFill>
              <a:blip r:embed="rId4"/>
              <a:stretch>
                <a:fillRect/>
              </a:stretch>
            </p:blipFill>
            <p:spPr>
              <a:xfrm>
                <a:off x="5552404" y="971528"/>
                <a:ext cx="108000" cy="216000"/>
              </a:xfrm>
              <a:prstGeom prst="rect">
                <a:avLst/>
              </a:prstGeom>
            </p:spPr>
          </p:pic>
        </mc:Fallback>
      </mc:AlternateContent>
    </p:spTree>
    <p:extLst>
      <p:ext uri="{BB962C8B-B14F-4D97-AF65-F5344CB8AC3E}">
        <p14:creationId xmlns:p14="http://schemas.microsoft.com/office/powerpoint/2010/main" val="950040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337C0F-0A2B-9496-BF84-29878A4340F2}"/>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2E3D12A4-5FE2-088C-7455-DBEA9435C45F}"/>
              </a:ext>
            </a:extLst>
          </p:cNvPr>
          <p:cNvSpPr>
            <a:spLocks noGrp="1"/>
          </p:cNvSpPr>
          <p:nvPr>
            <p:ph idx="1"/>
          </p:nvPr>
        </p:nvSpPr>
        <p:spPr/>
        <p:txBody>
          <a:bodyPr>
            <a:normAutofit fontScale="92500" lnSpcReduction="20000"/>
          </a:bodyPr>
          <a:lstStyle/>
          <a:p>
            <a:r>
              <a:rPr lang="tr-TR" dirty="0"/>
              <a:t>Başlangıç anketinde, hem müdahale hem de kontrol kliniklerindeki birinci basamak sağlık çalışanları aşı önermeme nedenleri;</a:t>
            </a:r>
          </a:p>
          <a:p>
            <a:r>
              <a:rPr lang="tr-TR" dirty="0"/>
              <a:t> “Mevsimsel grip aşısı için ulusal politikalar olduğunu bilmiyorum” (%36.0) (n = 186)</a:t>
            </a:r>
          </a:p>
          <a:p>
            <a:r>
              <a:rPr lang="tr-TR" dirty="0"/>
              <a:t>“İşverenim/amirim hastalarıma mevsimsel grip aşısı önermemi istemiyor” (%35.0)</a:t>
            </a:r>
          </a:p>
          <a:p>
            <a:r>
              <a:rPr lang="tr-TR" dirty="0"/>
              <a:t> “Grip aşısının yan etkileri konusunda endişeliyim” (%33.3) olarak bildirmiştir. </a:t>
            </a:r>
          </a:p>
          <a:p>
            <a:r>
              <a:rPr lang="tr-TR" dirty="0"/>
              <a:t>Aşı yaptırmamanın başlıca nedenleri (n = 612) “Mevsimsel influenza ile enfeksiyon riski taşımıyorum” (%61,1), "Hastalığa yakalanarak bağışıklık kazanmak aşıdan daha iyi koruma sağlar" (%53,8) ve "Mevsimsel grip ciddi bir hastalık değildir" (%33,0) idi </a:t>
            </a:r>
          </a:p>
        </p:txBody>
      </p:sp>
    </p:spTree>
    <p:extLst>
      <p:ext uri="{BB962C8B-B14F-4D97-AF65-F5344CB8AC3E}">
        <p14:creationId xmlns:p14="http://schemas.microsoft.com/office/powerpoint/2010/main" val="533306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088388-C221-4374-7243-D43445835F7C}"/>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B2C95FB5-52D2-B970-FFBA-019D601E4CCA}"/>
              </a:ext>
            </a:extLst>
          </p:cNvPr>
          <p:cNvSpPr>
            <a:spLocks noGrp="1"/>
          </p:cNvSpPr>
          <p:nvPr>
            <p:ph idx="1"/>
          </p:nvPr>
        </p:nvSpPr>
        <p:spPr>
          <a:xfrm>
            <a:off x="838200" y="1525822"/>
            <a:ext cx="10515600" cy="4351338"/>
          </a:xfrm>
        </p:spPr>
        <p:txBody>
          <a:bodyPr/>
          <a:lstStyle/>
          <a:p>
            <a:r>
              <a:rPr lang="tr-TR" dirty="0"/>
              <a:t>Müdahaleden sonra, birinci basamak sağlık çalışanlarının %60'ından fazlası, aşı tavsiyelerinin halk sağlığı ve bulaşıcı olmayan hastalıklara yönelik klinik hizmetlere entegre edilmesinin etkili, sürdürülebilir ve uygulanabilir olduğuna inanmıştır.</a:t>
            </a:r>
          </a:p>
          <a:p>
            <a:r>
              <a:rPr lang="en-US" dirty="0" err="1"/>
              <a:t>Müdahaleden</a:t>
            </a:r>
            <a:r>
              <a:rPr lang="en-US" dirty="0"/>
              <a:t> </a:t>
            </a:r>
            <a:r>
              <a:rPr lang="en-US" dirty="0" err="1"/>
              <a:t>sonra</a:t>
            </a:r>
            <a:r>
              <a:rPr lang="en-US" dirty="0"/>
              <a:t> </a:t>
            </a:r>
            <a:r>
              <a:rPr lang="en-US" dirty="0" err="1"/>
              <a:t>müdahale</a:t>
            </a:r>
            <a:r>
              <a:rPr lang="en-US" dirty="0"/>
              <a:t> </a:t>
            </a:r>
            <a:r>
              <a:rPr lang="en-US" dirty="0" err="1"/>
              <a:t>kliniklerindeki</a:t>
            </a:r>
            <a:r>
              <a:rPr lang="en-US" dirty="0"/>
              <a:t> </a:t>
            </a:r>
            <a:r>
              <a:rPr lang="tr-TR" dirty="0"/>
              <a:t>kronik hastalıklı </a:t>
            </a:r>
            <a:r>
              <a:rPr lang="en-US" dirty="0" err="1"/>
              <a:t>kişiler</a:t>
            </a:r>
            <a:r>
              <a:rPr lang="en-US" dirty="0"/>
              <a:t>, </a:t>
            </a:r>
            <a:r>
              <a:rPr lang="en-US" dirty="0" err="1"/>
              <a:t>kontrol</a:t>
            </a:r>
            <a:r>
              <a:rPr lang="en-US" dirty="0"/>
              <a:t> </a:t>
            </a:r>
            <a:r>
              <a:rPr lang="en-US" dirty="0" err="1"/>
              <a:t>kliniklerindeki</a:t>
            </a:r>
            <a:r>
              <a:rPr lang="en-US" dirty="0"/>
              <a:t> </a:t>
            </a:r>
            <a:r>
              <a:rPr lang="en-US" dirty="0" err="1"/>
              <a:t>kişilere</a:t>
            </a:r>
            <a:r>
              <a:rPr lang="en-US" dirty="0"/>
              <a:t> </a:t>
            </a:r>
            <a:r>
              <a:rPr lang="en-US" dirty="0" err="1"/>
              <a:t>kıyasla</a:t>
            </a:r>
            <a:r>
              <a:rPr lang="en-US" dirty="0"/>
              <a:t> </a:t>
            </a:r>
            <a:r>
              <a:rPr lang="en-US" dirty="0" err="1"/>
              <a:t>daha</a:t>
            </a:r>
            <a:r>
              <a:rPr lang="en-US" dirty="0"/>
              <a:t> </a:t>
            </a:r>
            <a:r>
              <a:rPr lang="en-US" dirty="0" err="1"/>
              <a:t>yüksek</a:t>
            </a:r>
            <a:r>
              <a:rPr lang="en-US" dirty="0"/>
              <a:t> </a:t>
            </a:r>
            <a:r>
              <a:rPr lang="en-US" dirty="0" err="1"/>
              <a:t>bir</a:t>
            </a:r>
            <a:r>
              <a:rPr lang="en-US" dirty="0"/>
              <a:t> </a:t>
            </a:r>
            <a:r>
              <a:rPr lang="en-US" dirty="0" err="1"/>
              <a:t>aşılama</a:t>
            </a:r>
            <a:r>
              <a:rPr lang="en-US" dirty="0"/>
              <a:t> </a:t>
            </a:r>
            <a:r>
              <a:rPr lang="en-US" dirty="0" err="1"/>
              <a:t>oranı</a:t>
            </a:r>
            <a:r>
              <a:rPr lang="en-US" dirty="0"/>
              <a:t> </a:t>
            </a:r>
            <a:r>
              <a:rPr lang="en-US" dirty="0" err="1"/>
              <a:t>bildirdiler</a:t>
            </a:r>
            <a:r>
              <a:rPr lang="tr-TR" dirty="0"/>
              <a:t>.</a:t>
            </a:r>
            <a:r>
              <a:rPr lang="en-US" dirty="0"/>
              <a:t> (%11,5'e </a:t>
            </a:r>
            <a:r>
              <a:rPr lang="en-US" dirty="0" err="1"/>
              <a:t>karşı</a:t>
            </a:r>
            <a:r>
              <a:rPr lang="en-US" dirty="0"/>
              <a:t> %3,9, P &lt; 0,05)</a:t>
            </a:r>
            <a:endParaRPr lang="tr-TR" dirty="0"/>
          </a:p>
          <a:p>
            <a:endParaRPr lang="tr-TR" dirty="0"/>
          </a:p>
        </p:txBody>
      </p:sp>
    </p:spTree>
    <p:extLst>
      <p:ext uri="{BB962C8B-B14F-4D97-AF65-F5344CB8AC3E}">
        <p14:creationId xmlns:p14="http://schemas.microsoft.com/office/powerpoint/2010/main" val="74630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283924-D534-0519-428E-F7775E392B2A}"/>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AA702E85-854A-E984-7D78-A480CB00501E}"/>
              </a:ext>
            </a:extLst>
          </p:cNvPr>
          <p:cNvSpPr>
            <a:spLocks noGrp="1"/>
          </p:cNvSpPr>
          <p:nvPr>
            <p:ph idx="1"/>
          </p:nvPr>
        </p:nvSpPr>
        <p:spPr/>
        <p:txBody>
          <a:bodyPr>
            <a:normAutofit/>
          </a:bodyPr>
          <a:lstStyle/>
          <a:p>
            <a:r>
              <a:rPr lang="tr-TR" dirty="0"/>
              <a:t>Birinci basamak sağlık hizmeti aldığını bildiren kişiler arasında hem müdahale hem de kontrol kliniklerinde sağlık personelinin tavsiyesi üzerine aşılanmış 324 kişinin aşı yaptırma nedeni “</a:t>
            </a:r>
            <a:r>
              <a:rPr lang="tr-TR" b="1" dirty="0"/>
              <a:t>Aşıya inanıyorum, aşı beni influenza enfeksiyonundan koruyacak.” (%70,4)</a:t>
            </a:r>
          </a:p>
          <a:p>
            <a:r>
              <a:rPr lang="tr-TR" dirty="0"/>
              <a:t>2171 kişi arasında aşılama önerisi almış ancak reddetmiş kişilerin aşılanmamasının en büyük nedeni ise “</a:t>
            </a:r>
            <a:r>
              <a:rPr lang="tr-TR" b="1" dirty="0"/>
              <a:t>Aşı maliyeti çok pahalı” (%60,0)</a:t>
            </a:r>
            <a:r>
              <a:rPr lang="tr-TR" dirty="0"/>
              <a:t>,şeklindeydi.</a:t>
            </a:r>
          </a:p>
        </p:txBody>
      </p:sp>
    </p:spTree>
    <p:extLst>
      <p:ext uri="{BB962C8B-B14F-4D97-AF65-F5344CB8AC3E}">
        <p14:creationId xmlns:p14="http://schemas.microsoft.com/office/powerpoint/2010/main" val="3620128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AC8193-E1A0-7219-FAF7-4065637B5506}"/>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4DF366CB-E7DB-608D-16A0-0E764DFFCFB3}"/>
              </a:ext>
            </a:extLst>
          </p:cNvPr>
          <p:cNvSpPr>
            <a:spLocks noGrp="1"/>
          </p:cNvSpPr>
          <p:nvPr>
            <p:ph idx="1"/>
          </p:nvPr>
        </p:nvSpPr>
        <p:spPr/>
        <p:txBody>
          <a:bodyPr/>
          <a:lstStyle/>
          <a:p>
            <a:r>
              <a:rPr lang="tr-TR" dirty="0"/>
              <a:t>Bu çalışma birinci basamak sağlık çalışanlarının aşı tavsiyesi ve  kendilerinin aşı olup olmamasının bulaşıcı olmayan hastalıklara sahip kişilerin aşılanması üzerinde önemli bir etkisi olduğunu göstermekte.</a:t>
            </a:r>
          </a:p>
          <a:p>
            <a:r>
              <a:rPr lang="tr-TR" dirty="0"/>
              <a:t>Kendileri aşılanmış olan sağlık çalışanlarının influenza aşısını tavsiye etme olasılığının daha yüksek olduğu bulgusu, aşılanmış sağlık çalışanlarının aşılar konusunda kendilerine daha fazla güvendiklerini, aşıların faydalarını ve önemini anlatma olasılıklarının daha yüksek olduğu teorisini ortaya koyan Amerika Birleşik Devletleri'ndeki bir çalışmayla tutarlıdır.</a:t>
            </a:r>
          </a:p>
          <a:p>
            <a:endParaRPr lang="tr-TR" dirty="0"/>
          </a:p>
        </p:txBody>
      </p:sp>
    </p:spTree>
    <p:extLst>
      <p:ext uri="{BB962C8B-B14F-4D97-AF65-F5344CB8AC3E}">
        <p14:creationId xmlns:p14="http://schemas.microsoft.com/office/powerpoint/2010/main" val="2004738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79DCE2-25DA-FE94-EA62-83BA826CF01F}"/>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47BFE325-6EB8-D459-96DE-3375B11F32DE}"/>
              </a:ext>
            </a:extLst>
          </p:cNvPr>
          <p:cNvSpPr>
            <a:spLocks noGrp="1"/>
          </p:cNvSpPr>
          <p:nvPr>
            <p:ph idx="1"/>
          </p:nvPr>
        </p:nvSpPr>
        <p:spPr/>
        <p:txBody>
          <a:bodyPr/>
          <a:lstStyle/>
          <a:p>
            <a:r>
              <a:rPr lang="tr-TR" dirty="0"/>
              <a:t>Fakat Çin'de sağlık çalışanları arasında influenza aşılaması düşük olduğundan, sağlık çalışanlarında influenza aşılamasını artırmaya yönelik eylemlerin, hastalarına da aşılamayı tavsiye etmelerindeki bir artışla sonuçlanacağı umulmaktadır. </a:t>
            </a:r>
          </a:p>
          <a:p>
            <a:r>
              <a:rPr lang="tr-TR" dirty="0"/>
              <a:t>Bu çalışma, birinci basamak sağlık çalışanları arasında influenza virüsü enfeksiyonu ve aşılamayla ilgili yanlış anlamaların daha önceki çalışmalarda olduğu gibi yaygın olduğunu ve enfeksiyon riski, aşı güvenliği, etkinliği ve influenza aşılamasını sağlayıcı eğitimin ulusal politikalar kapsamına alınmasına ihtiyaç olduğunu ortaya koymuştur.</a:t>
            </a:r>
          </a:p>
          <a:p>
            <a:endParaRPr lang="tr-TR" dirty="0"/>
          </a:p>
        </p:txBody>
      </p:sp>
    </p:spTree>
    <p:extLst>
      <p:ext uri="{BB962C8B-B14F-4D97-AF65-F5344CB8AC3E}">
        <p14:creationId xmlns:p14="http://schemas.microsoft.com/office/powerpoint/2010/main" val="355521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BD1C46-EBDA-BCE2-85C3-52CE1EFE2955}"/>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651E2D78-D257-C822-1158-5FADD917A544}"/>
              </a:ext>
            </a:extLst>
          </p:cNvPr>
          <p:cNvSpPr>
            <a:spLocks noGrp="1"/>
          </p:cNvSpPr>
          <p:nvPr>
            <p:ph idx="1"/>
          </p:nvPr>
        </p:nvSpPr>
        <p:spPr/>
        <p:txBody>
          <a:bodyPr>
            <a:normAutofit/>
          </a:bodyPr>
          <a:lstStyle/>
          <a:p>
            <a:r>
              <a:rPr lang="tr-TR" dirty="0"/>
              <a:t>Ulusal bir araştırmanın da gösterdiği gibi, ücretsiz grip aşısı sağlanması bulaşıcı olmayan hastalığı olan kişiler arasında grip aşısı alımını artıracaktır. </a:t>
            </a:r>
          </a:p>
          <a:p>
            <a:r>
              <a:rPr lang="tr-TR" dirty="0"/>
              <a:t>Aşılama hizmetlerine sınırlı erişim, Çinli sağlık çalışanları için bir diğer engeldir. Grip aşılama hizmetleri birincil sağlık kliniklerinde ve yerel hastanelerde mevcuttur, ancak Çin'deki ikincil ve üçüncül hastanelerde daha az erişilebilirdir. </a:t>
            </a:r>
          </a:p>
          <a:p>
            <a:r>
              <a:rPr lang="tr-TR" dirty="0"/>
              <a:t>Bu, birincil sağlık çalışanlarının ikincil ve üçüncül hastanelerdekilere göre daha yüksek bir aşılama oranı olmasına katkıda bulunmuş olabilir.</a:t>
            </a:r>
          </a:p>
        </p:txBody>
      </p:sp>
    </p:spTree>
    <p:extLst>
      <p:ext uri="{BB962C8B-B14F-4D97-AF65-F5344CB8AC3E}">
        <p14:creationId xmlns:p14="http://schemas.microsoft.com/office/powerpoint/2010/main" val="2019208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E1F5C3-44BC-5D97-1FFF-77DA7239B432}"/>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1CC4732D-AC27-1E6C-BD81-499FFF7183A3}"/>
              </a:ext>
            </a:extLst>
          </p:cNvPr>
          <p:cNvSpPr>
            <a:spLocks noGrp="1"/>
          </p:cNvSpPr>
          <p:nvPr>
            <p:ph idx="1"/>
          </p:nvPr>
        </p:nvSpPr>
        <p:spPr/>
        <p:txBody>
          <a:bodyPr/>
          <a:lstStyle/>
          <a:p>
            <a:r>
              <a:rPr lang="tr-TR" dirty="0"/>
              <a:t>Çalışmamız </a:t>
            </a:r>
            <a:r>
              <a:rPr lang="tr-TR" dirty="0" err="1"/>
              <a:t>Chibi’deki</a:t>
            </a:r>
            <a:r>
              <a:rPr lang="tr-TR" dirty="0"/>
              <a:t> birinci basamak sağlık çalışanlarının ücretsiz ve yerinde aşılanmalarına öncelik vermiştir bu yüzden ücretsiz aşılama yapmayan </a:t>
            </a:r>
            <a:r>
              <a:rPr lang="tr-TR" dirty="0" err="1"/>
              <a:t>Fancheng'e</a:t>
            </a:r>
            <a:r>
              <a:rPr lang="tr-TR" dirty="0"/>
              <a:t> göre çok daha yüksek bir aşılama kapsamı bildirmiştir. (%88,5'e karşı %11,4). </a:t>
            </a:r>
          </a:p>
          <a:p>
            <a:r>
              <a:rPr lang="tr-TR" dirty="0" err="1"/>
              <a:t>Burda</a:t>
            </a:r>
            <a:r>
              <a:rPr lang="tr-TR" dirty="0"/>
              <a:t> en önemli noktalardan birinin de aşıya erişilebilirlik olduğunu görüyoruz.</a:t>
            </a:r>
          </a:p>
        </p:txBody>
      </p:sp>
    </p:spTree>
    <p:extLst>
      <p:ext uri="{BB962C8B-B14F-4D97-AF65-F5344CB8AC3E}">
        <p14:creationId xmlns:p14="http://schemas.microsoft.com/office/powerpoint/2010/main" val="215429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34724B-1ADC-05A6-A030-208793D353DD}"/>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2B7041B1-9F85-C11C-9E72-06707F54F9CF}"/>
              </a:ext>
            </a:extLst>
          </p:cNvPr>
          <p:cNvSpPr>
            <a:spLocks noGrp="1"/>
          </p:cNvSpPr>
          <p:nvPr>
            <p:ph idx="1"/>
          </p:nvPr>
        </p:nvSpPr>
        <p:spPr/>
        <p:txBody>
          <a:bodyPr>
            <a:normAutofit fontScale="92500" lnSpcReduction="20000"/>
          </a:bodyPr>
          <a:lstStyle/>
          <a:p>
            <a:r>
              <a:rPr lang="tr-TR" dirty="0"/>
              <a:t>Sağlık çalışanları arasında grip aşılamasını artırmak için kapsamlı bir yaklaşıma ihtiyaç vardır; buna ücretsiz ve yerinde aşılama hizmetleri sunmak, grip aşısının faydaları ve güvenliği hakkında eğitimler vermek ve/veya sağlık çalışanları için aşı zorunluluğu getirmek de dahildir. </a:t>
            </a:r>
          </a:p>
          <a:p>
            <a:r>
              <a:rPr lang="tr-TR" dirty="0"/>
              <a:t>Birinci basamak sağlık hizmeti kliniklerinde, sağlık çalışanları klinik hizmet, takip ve bulaşıcı olmayan hastalıkları önleme ve kontrolü konusunda düzenli sağlık eğitimi ve danışmanlığı sağlar. Grip aşısı önermek de birinci basamak sağlık çalışanlarının çalışma kapsamına girer. </a:t>
            </a:r>
          </a:p>
          <a:p>
            <a:r>
              <a:rPr lang="tr-TR"/>
              <a:t>Bu yüzden birinci </a:t>
            </a:r>
            <a:r>
              <a:rPr lang="tr-TR" dirty="0"/>
              <a:t>basamak sağlık çalışanları grip aşısından en çok faydalanabilecek ve rutin sağlık ihtiyaçları için hastalarla diğer hastanelerdeki uzmanlardan daha sık temas kurabilecek en önemli kişilerdir.</a:t>
            </a:r>
          </a:p>
        </p:txBody>
      </p:sp>
    </p:spTree>
    <p:extLst>
      <p:ext uri="{BB962C8B-B14F-4D97-AF65-F5344CB8AC3E}">
        <p14:creationId xmlns:p14="http://schemas.microsoft.com/office/powerpoint/2010/main" val="4166137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CF90AE-4CF3-BCD5-2024-04D2A34557C4}"/>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7A4CF734-A205-EC7D-5431-9B9BCBA99B0D}"/>
              </a:ext>
            </a:extLst>
          </p:cNvPr>
          <p:cNvSpPr>
            <a:spLocks noGrp="1"/>
          </p:cNvSpPr>
          <p:nvPr>
            <p:ph idx="1"/>
          </p:nvPr>
        </p:nvSpPr>
        <p:spPr/>
        <p:txBody>
          <a:bodyPr/>
          <a:lstStyle/>
          <a:p>
            <a:r>
              <a:rPr lang="tr-TR" dirty="0"/>
              <a:t>Kronik hastalıkları olan kişilerde influenzaya bağlı ciddi komplikasyon riski artmakta. İnfluenza aşısı ise, gripten korunmanın en etkili yolu.</a:t>
            </a:r>
          </a:p>
          <a:p>
            <a:r>
              <a:rPr lang="tr-TR" dirty="0"/>
              <a:t>Aşılar kronik obstrüktif akciğer hastalığı (KOAH) olan hastalarda komplikasyonların, hastaneye yatışların ve ölümlerin sayısını azaltabilir.</a:t>
            </a:r>
          </a:p>
          <a:p>
            <a:r>
              <a:rPr lang="tr-TR" dirty="0"/>
              <a:t>Ayrıca diyabet hastaları arasında da komplikasyonları, hastaneye yatışları ve ölümleri azaltmış ve daha düşük inme riski ile ilişkilendirilmiştir.</a:t>
            </a:r>
          </a:p>
          <a:p>
            <a:endParaRPr lang="tr-TR" dirty="0"/>
          </a:p>
        </p:txBody>
      </p:sp>
    </p:spTree>
    <p:extLst>
      <p:ext uri="{BB962C8B-B14F-4D97-AF65-F5344CB8AC3E}">
        <p14:creationId xmlns:p14="http://schemas.microsoft.com/office/powerpoint/2010/main" val="3286131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C9CB89-62D8-28D5-161B-5A9F5F29F41D}"/>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0BD37762-DB2C-E440-BEA3-97A971A4C8C1}"/>
              </a:ext>
            </a:extLst>
          </p:cNvPr>
          <p:cNvSpPr>
            <a:spLocks noGrp="1"/>
          </p:cNvSpPr>
          <p:nvPr>
            <p:ph idx="1"/>
          </p:nvPr>
        </p:nvSpPr>
        <p:spPr/>
        <p:txBody>
          <a:bodyPr>
            <a:normAutofit/>
          </a:bodyPr>
          <a:lstStyle/>
          <a:p>
            <a:r>
              <a:rPr lang="tr-TR" dirty="0"/>
              <a:t>Bulgularımız, birincil basamak sağlık çalışanlarının önerilerinin Çin’de bulaşıcı olmayan hastalıklı kişiler arasında grip aşısı alınmasını olumlu yönde etkilediğini gösterdi ve bu diğer çalışmalarla tutarlıydı.</a:t>
            </a:r>
          </a:p>
          <a:p>
            <a:r>
              <a:rPr lang="tr-TR" dirty="0"/>
              <a:t>Çalışma süresince kısmen aşı eksikliğinden kaynaklanmış olabilecek farklılıklar saptandı. Ancak, müdahale ve kontrol klinikleri arasındaki  fark yine de istatistiksel olarak anlamlıydı. </a:t>
            </a:r>
          </a:p>
        </p:txBody>
      </p:sp>
    </p:spTree>
    <p:extLst>
      <p:ext uri="{BB962C8B-B14F-4D97-AF65-F5344CB8AC3E}">
        <p14:creationId xmlns:p14="http://schemas.microsoft.com/office/powerpoint/2010/main" val="1448729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AB94EA-49A2-4C0F-E70E-7859BA6D1AA6}"/>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A5368E28-3E78-D1C5-28E4-06D0350090B7}"/>
              </a:ext>
            </a:extLst>
          </p:cNvPr>
          <p:cNvSpPr>
            <a:spLocks noGrp="1"/>
          </p:cNvSpPr>
          <p:nvPr>
            <p:ph idx="1"/>
          </p:nvPr>
        </p:nvSpPr>
        <p:spPr/>
        <p:txBody>
          <a:bodyPr/>
          <a:lstStyle/>
          <a:p>
            <a:r>
              <a:rPr lang="tr-TR" dirty="0"/>
              <a:t>Sağlık çalışanlarının önerisini alan ancak aşı olmayı reddeden kişilerin yarıdan fazlası aşı maliyetiyle ilgili endişelerini bildirdi. </a:t>
            </a:r>
          </a:p>
          <a:p>
            <a:r>
              <a:rPr lang="tr-TR" dirty="0"/>
              <a:t>Diğer çalışmalarda görüldüğü gibi, maliyet aşılamanın önünde bir engel olmaya devam ediyor. Ücretsiz aşı sağlamak hem sağlık çalışanlarının önerisini arttıracak hem de hastalar arasındaki aşı kullanımını muhtemelen arttıracaktır.</a:t>
            </a:r>
          </a:p>
          <a:p>
            <a:endParaRPr lang="tr-TR" dirty="0"/>
          </a:p>
        </p:txBody>
      </p:sp>
    </p:spTree>
    <p:extLst>
      <p:ext uri="{BB962C8B-B14F-4D97-AF65-F5344CB8AC3E}">
        <p14:creationId xmlns:p14="http://schemas.microsoft.com/office/powerpoint/2010/main" val="39939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7E3FAC-FA61-DEA3-FDDD-B664BA927475}"/>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AF6DB0E1-BB2F-9B8D-BF9E-FF1029478BE3}"/>
              </a:ext>
            </a:extLst>
          </p:cNvPr>
          <p:cNvSpPr>
            <a:spLocks noGrp="1"/>
          </p:cNvSpPr>
          <p:nvPr>
            <p:ph idx="1"/>
          </p:nvPr>
        </p:nvSpPr>
        <p:spPr/>
        <p:txBody>
          <a:bodyPr>
            <a:normAutofit/>
          </a:bodyPr>
          <a:lstStyle/>
          <a:p>
            <a:r>
              <a:rPr lang="tr-TR" dirty="0"/>
              <a:t>Çalışmamız birkaç sınırlamaya tabidir. </a:t>
            </a:r>
          </a:p>
          <a:p>
            <a:r>
              <a:rPr lang="tr-TR" dirty="0"/>
              <a:t>1)Klinikler rastgele seçilmiş olsa da, bulaşıcı olmayan hastalıkları olan kişiler, seçilen kliniklerdeki birincil sağlık hizmeti alanlar arasından kolaylık örneklemesi yoluyla katılmaya davet edildi. Kaydedilen denekler, çalışma alanlarındaki </a:t>
            </a:r>
            <a:r>
              <a:rPr lang="tr-TR" b="1" dirty="0"/>
              <a:t>kişilerin büyük nüfusunu temsil etmeyebilir.</a:t>
            </a:r>
          </a:p>
          <a:p>
            <a:r>
              <a:rPr lang="tr-TR" dirty="0"/>
              <a:t>2) Sağlık çalışanları tarafından verilen öneriler ve katılımcıların aşı durumu hakkındaki aldığı bilgilerden elde edilen veriler kişilerin kendileri tarafından bildirildi bu yüzden </a:t>
            </a:r>
            <a:r>
              <a:rPr lang="tr-TR" b="1" dirty="0"/>
              <a:t>hatırlama yanlılığı olabilir</a:t>
            </a:r>
            <a:r>
              <a:rPr lang="tr-TR" dirty="0"/>
              <a:t>. </a:t>
            </a:r>
          </a:p>
        </p:txBody>
      </p:sp>
    </p:spTree>
    <p:extLst>
      <p:ext uri="{BB962C8B-B14F-4D97-AF65-F5344CB8AC3E}">
        <p14:creationId xmlns:p14="http://schemas.microsoft.com/office/powerpoint/2010/main" val="213054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9DB358-1815-5C02-8A7B-3ACA7E514070}"/>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3B9BFA41-05A8-D39A-3EE5-336868122400}"/>
              </a:ext>
            </a:extLst>
          </p:cNvPr>
          <p:cNvSpPr>
            <a:spLocks noGrp="1"/>
          </p:cNvSpPr>
          <p:nvPr>
            <p:ph idx="1"/>
          </p:nvPr>
        </p:nvSpPr>
        <p:spPr/>
        <p:txBody>
          <a:bodyPr>
            <a:normAutofit/>
          </a:bodyPr>
          <a:lstStyle/>
          <a:p>
            <a:r>
              <a:rPr lang="tr-TR" dirty="0"/>
              <a:t>3)Müdahale kliniklerindeki sağlık çalışanları öneriler için gerekli olan kurallara uymayabilir (%100 değil) veya öneri sıklıklarını diğerlerine göre arttırmış olabilirler. </a:t>
            </a:r>
          </a:p>
          <a:p>
            <a:r>
              <a:rPr lang="tr-TR" dirty="0"/>
              <a:t>4) Çin, 2018/2019 grip sezonunda grip aşısı yetersizliğiyle karşılaştı ve bu durum kişilerin aşı alımını ve sağlık çalışanlarının öneri davranışlarını etkileyebilir. </a:t>
            </a:r>
          </a:p>
          <a:p>
            <a:endParaRPr lang="tr-TR" dirty="0"/>
          </a:p>
        </p:txBody>
      </p:sp>
    </p:spTree>
    <p:extLst>
      <p:ext uri="{BB962C8B-B14F-4D97-AF65-F5344CB8AC3E}">
        <p14:creationId xmlns:p14="http://schemas.microsoft.com/office/powerpoint/2010/main" val="1521567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EBA832-404A-E705-C6B7-E2621F3DD892}"/>
              </a:ext>
            </a:extLst>
          </p:cNvPr>
          <p:cNvSpPr>
            <a:spLocks noGrp="1"/>
          </p:cNvSpPr>
          <p:nvPr>
            <p:ph type="title"/>
          </p:nvPr>
        </p:nvSpPr>
        <p:spPr/>
        <p:txBody>
          <a:bodyPr/>
          <a:lstStyle/>
          <a:p>
            <a:r>
              <a:rPr lang="tr-TR" dirty="0"/>
              <a:t>SONUÇ OLARAK;</a:t>
            </a:r>
          </a:p>
        </p:txBody>
      </p:sp>
      <p:sp>
        <p:nvSpPr>
          <p:cNvPr id="3" name="İçerik Yer Tutucusu 2">
            <a:extLst>
              <a:ext uri="{FF2B5EF4-FFF2-40B4-BE49-F238E27FC236}">
                <a16:creationId xmlns:a16="http://schemas.microsoft.com/office/drawing/2014/main" id="{31F49B81-B1A4-1120-CAF4-C78873616AEB}"/>
              </a:ext>
            </a:extLst>
          </p:cNvPr>
          <p:cNvSpPr>
            <a:spLocks noGrp="1"/>
          </p:cNvSpPr>
          <p:nvPr>
            <p:ph idx="1"/>
          </p:nvPr>
        </p:nvSpPr>
        <p:spPr/>
        <p:txBody>
          <a:bodyPr>
            <a:normAutofit/>
          </a:bodyPr>
          <a:lstStyle/>
          <a:p>
            <a:r>
              <a:rPr lang="tr-TR" dirty="0"/>
              <a:t>Kendileri aşılanmış birinci basamak sağlık çalışanlarının hastalarına grip aşısı önerme olasılığı çok daha yüksekti. </a:t>
            </a:r>
          </a:p>
          <a:p>
            <a:r>
              <a:rPr lang="tr-TR" dirty="0"/>
              <a:t>Kapsamlı aşılama programları aracılığıyla birinci basamak sağlık çalışanlarının aşılanmasını teşvik etmek ve önerilerini rutin birincil sağlık hizmetlerine entegre etmek, sağlık çalışanlarını teşvik edebilir ve kronik hastalıkları olan kişiler arasında grip aşısı kullanımını da artırabilir.</a:t>
            </a:r>
          </a:p>
          <a:p>
            <a:r>
              <a:rPr lang="tr-TR" dirty="0"/>
              <a:t> </a:t>
            </a:r>
            <a:r>
              <a:rPr lang="tr-TR" b="1" dirty="0"/>
              <a:t>Grip aşısının maliyeti</a:t>
            </a:r>
            <a:r>
              <a:rPr lang="tr-TR" dirty="0"/>
              <a:t>, farklı geri ödeme politikalarına sahip diğer ilçelerde araştırılması gereken ve aşı kullanımını belirlemedeki en önemli faktördür.!!</a:t>
            </a:r>
          </a:p>
        </p:txBody>
      </p:sp>
    </p:spTree>
    <p:extLst>
      <p:ext uri="{BB962C8B-B14F-4D97-AF65-F5344CB8AC3E}">
        <p14:creationId xmlns:p14="http://schemas.microsoft.com/office/powerpoint/2010/main" val="418280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ün batımında suyun üzerinde bir kano">
            <a:extLst>
              <a:ext uri="{FF2B5EF4-FFF2-40B4-BE49-F238E27FC236}">
                <a16:creationId xmlns:a16="http://schemas.microsoft.com/office/drawing/2014/main" id="{F441B793-B324-ED28-4EA5-ECC68FD626CE}"/>
              </a:ext>
            </a:extLst>
          </p:cNvPr>
          <p:cNvPicPr>
            <a:picLocks noChangeAspect="1"/>
          </p:cNvPicPr>
          <p:nvPr/>
        </p:nvPicPr>
        <p:blipFill>
          <a:blip r:embed="rId2"/>
          <a:srcRect l="21247" r="19419"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çerik Yer Tutucusu 2">
            <a:extLst>
              <a:ext uri="{FF2B5EF4-FFF2-40B4-BE49-F238E27FC236}">
                <a16:creationId xmlns:a16="http://schemas.microsoft.com/office/drawing/2014/main" id="{6B3E2F0A-BD64-45D5-71F4-D80B48E68B2A}"/>
              </a:ext>
            </a:extLst>
          </p:cNvPr>
          <p:cNvSpPr>
            <a:spLocks noGrp="1"/>
          </p:cNvSpPr>
          <p:nvPr>
            <p:ph idx="1"/>
          </p:nvPr>
        </p:nvSpPr>
        <p:spPr>
          <a:xfrm>
            <a:off x="6823878" y="2533476"/>
            <a:ext cx="4491820" cy="3447832"/>
          </a:xfrm>
        </p:spPr>
        <p:txBody>
          <a:bodyPr anchor="t">
            <a:normAutofit/>
          </a:bodyPr>
          <a:lstStyle/>
          <a:p>
            <a:r>
              <a:rPr lang="tr-TR" dirty="0"/>
              <a:t>Teşekkürler..</a:t>
            </a:r>
          </a:p>
        </p:txBody>
      </p:sp>
    </p:spTree>
    <p:extLst>
      <p:ext uri="{BB962C8B-B14F-4D97-AF65-F5344CB8AC3E}">
        <p14:creationId xmlns:p14="http://schemas.microsoft.com/office/powerpoint/2010/main" val="2347902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AA831B-D6EB-FA78-BAFC-252E9F0F6683}"/>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73F65A1E-B9AD-861A-DD47-8DCE57770E8B}"/>
              </a:ext>
            </a:extLst>
          </p:cNvPr>
          <p:cNvSpPr>
            <a:spLocks noGrp="1"/>
          </p:cNvSpPr>
          <p:nvPr>
            <p:ph idx="1"/>
          </p:nvPr>
        </p:nvSpPr>
        <p:spPr/>
        <p:txBody>
          <a:bodyPr/>
          <a:lstStyle/>
          <a:p>
            <a:r>
              <a:rPr lang="tr-TR" dirty="0"/>
              <a:t>Çin de dahil olmak üzere birçok ülke bulaşıcı olmayan hastalıklara sahip kişiler için influenza aşısı önermekte. Ancak, Çin’de kronik hastalıklara sahip kişiler arasında grip aşısı kapsamı düşük kalmaktadır. </a:t>
            </a:r>
          </a:p>
          <a:p>
            <a:r>
              <a:rPr lang="tr-TR" dirty="0"/>
              <a:t>Ulusal bir araştırmaya göre, 2014-2015 grip sezonunda 40 yaş ve üzeri bulaşıcı olmayan hastalığı olan kişilerin sadece %4,0'ı aşılanmıştır. </a:t>
            </a:r>
          </a:p>
          <a:p>
            <a:r>
              <a:rPr lang="tr-TR" dirty="0"/>
              <a:t>İnfluenza virüsü enfeksiyonu ve aşı hakkındaki yanlış kanılar da dahil olmak üzere birçok faktör düşük aşılama oranına katkı sağlamakta.</a:t>
            </a:r>
          </a:p>
        </p:txBody>
      </p:sp>
    </p:spTree>
    <p:extLst>
      <p:ext uri="{BB962C8B-B14F-4D97-AF65-F5344CB8AC3E}">
        <p14:creationId xmlns:p14="http://schemas.microsoft.com/office/powerpoint/2010/main" val="92861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C6616-6428-9070-5686-E55DFAF8079C}"/>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F76E83D4-8DC6-51EA-C31A-931E48346FCE}"/>
              </a:ext>
            </a:extLst>
          </p:cNvPr>
          <p:cNvSpPr>
            <a:spLocks noGrp="1"/>
          </p:cNvSpPr>
          <p:nvPr>
            <p:ph idx="1"/>
          </p:nvPr>
        </p:nvSpPr>
        <p:spPr/>
        <p:txBody>
          <a:bodyPr>
            <a:normAutofit/>
          </a:bodyPr>
          <a:lstStyle/>
          <a:p>
            <a:r>
              <a:rPr lang="tr-TR" dirty="0"/>
              <a:t>Sağlık çalışanlarının aşıları tavsiye etmesi, hastaların yanlış anlamalarını düzeltmeye ve aşı alımını teşvik etmeye yardımcı olur, çünkü sağlık çalışanları hastalar için önemli ve güvenilir bir bilgi kaynağıdır. </a:t>
            </a:r>
          </a:p>
          <a:p>
            <a:r>
              <a:rPr lang="tr-TR" dirty="0"/>
              <a:t>Çinli sağlık çalışanları grip aşısını rutin olarak tavsiye etmemekte, çünkü aşının güvenliği ve etkinliği konusunda yanlış kanılara sahipler. Özellikle aşıya bağlı advers olayların sonuçlarından kaçınmak istiyorlar.</a:t>
            </a:r>
          </a:p>
          <a:p>
            <a:r>
              <a:rPr lang="tr-TR" dirty="0"/>
              <a:t>Ayrıca, Çin'de grip aşısının maliyeti 10-15 ABD dolarıdır ve ulusal aşılama programının bir parçası değildir. </a:t>
            </a:r>
          </a:p>
        </p:txBody>
      </p:sp>
    </p:spTree>
    <p:extLst>
      <p:ext uri="{BB962C8B-B14F-4D97-AF65-F5344CB8AC3E}">
        <p14:creationId xmlns:p14="http://schemas.microsoft.com/office/powerpoint/2010/main" val="2231039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BA9CD1-AE3B-69AD-FDF6-DD9C61027DD9}"/>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08083D52-4070-5EF9-8F16-4FA146DE4C72}"/>
              </a:ext>
            </a:extLst>
          </p:cNvPr>
          <p:cNvSpPr>
            <a:spLocks noGrp="1"/>
          </p:cNvSpPr>
          <p:nvPr>
            <p:ph idx="1"/>
          </p:nvPr>
        </p:nvSpPr>
        <p:spPr/>
        <p:txBody>
          <a:bodyPr/>
          <a:lstStyle/>
          <a:p>
            <a:r>
              <a:rPr lang="tr-TR" dirty="0"/>
              <a:t>Çin'deki birinci basamak sağlık hizmeti kliniklerindeki doktorlar ve hemşireler, sağlık kayıt yönetimi, sağlık eğitimi, bağışıklama, bulaşıcı hastalık ve halk sağlığı acil durum bildirimi, çocuklara, hamile kadınlara, yaşlılara, bulaşıcı olmayan hastalıklara (hipertansiyon ve diyabet), ruhsal bozukluklara ve tüberküloza sahip kişilere yönelik sağlık hizmetleri, geleneksel tıbbi sağlık hizmetleri ve sağlık ve aile planlaması denetimi dahil olmak üzere 12 temel durum birinci basamak sağlık hizmeti sunmak için devlet tarafından finanse edilmekte.</a:t>
            </a:r>
          </a:p>
        </p:txBody>
      </p:sp>
    </p:spTree>
    <p:extLst>
      <p:ext uri="{BB962C8B-B14F-4D97-AF65-F5344CB8AC3E}">
        <p14:creationId xmlns:p14="http://schemas.microsoft.com/office/powerpoint/2010/main" val="4174616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F0FCE6-2D3A-8AE8-96FA-7A624B0111DB}"/>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58F79586-1358-1BE1-BF22-5BD846DD979A}"/>
              </a:ext>
            </a:extLst>
          </p:cNvPr>
          <p:cNvSpPr>
            <a:spLocks noGrp="1"/>
          </p:cNvSpPr>
          <p:nvPr>
            <p:ph idx="1"/>
          </p:nvPr>
        </p:nvSpPr>
        <p:spPr/>
        <p:txBody>
          <a:bodyPr>
            <a:normAutofit fontScale="92500" lnSpcReduction="20000"/>
          </a:bodyPr>
          <a:lstStyle/>
          <a:p>
            <a:r>
              <a:rPr lang="tr-TR" dirty="0"/>
              <a:t>Hipertansiyon ve diyabet, Çin'deki bulaşıcı olmayan hastalıkların büyük bir bölümünü oluşturmaktadır </a:t>
            </a:r>
          </a:p>
          <a:p>
            <a:r>
              <a:rPr lang="tr-TR" dirty="0"/>
              <a:t>Çalışmamız, bulaşıcı olmayan hastalıkların (hipertansiyon ve diyabet) klinik tedavisinden sorumlu oldukları için birinci basamak sağlık çalışanlarını hedeflemiştir.</a:t>
            </a:r>
          </a:p>
          <a:p>
            <a:r>
              <a:rPr lang="tr-TR" dirty="0"/>
              <a:t> Amacımız:</a:t>
            </a:r>
          </a:p>
          <a:p>
            <a:r>
              <a:rPr lang="tr-TR" dirty="0"/>
              <a:t> a) birinci basamak sağlık çalışanlarının influenza aşısı önerilerini artırıp artırmadığını değerlendirmek; </a:t>
            </a:r>
          </a:p>
          <a:p>
            <a:r>
              <a:rPr lang="tr-TR" dirty="0"/>
              <a:t>b) birinci basamak sağlık çalışanlarının influenza aşısı önerileri ile ilişkili olumlu veya olumsuz faktörleri belirlemek; </a:t>
            </a:r>
          </a:p>
          <a:p>
            <a:r>
              <a:rPr lang="tr-TR" dirty="0"/>
              <a:t>c) birinci basamak sağlık çalışanlarının önerilerinin bulaşıcı olmayan hastalıklı kişilerde influenza aşısı alımı üzerindeki etkisini ölçmektir.</a:t>
            </a:r>
          </a:p>
        </p:txBody>
      </p:sp>
    </p:spTree>
    <p:extLst>
      <p:ext uri="{BB962C8B-B14F-4D97-AF65-F5344CB8AC3E}">
        <p14:creationId xmlns:p14="http://schemas.microsoft.com/office/powerpoint/2010/main" val="1856499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548A00-DEDA-6443-6768-EBDD80AADC10}"/>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43D68181-5B56-157D-AEA8-8A87CAF40E4C}"/>
              </a:ext>
            </a:extLst>
          </p:cNvPr>
          <p:cNvSpPr>
            <a:spLocks noGrp="1"/>
          </p:cNvSpPr>
          <p:nvPr>
            <p:ph idx="1"/>
          </p:nvPr>
        </p:nvSpPr>
        <p:spPr/>
        <p:txBody>
          <a:bodyPr/>
          <a:lstStyle/>
          <a:p>
            <a:r>
              <a:rPr lang="tr-TR" dirty="0"/>
              <a:t>Çalışma, Kasım 2018- Nisan 2019 yılları arasında Çin'in </a:t>
            </a:r>
            <a:r>
              <a:rPr lang="tr-TR" dirty="0" err="1"/>
              <a:t>Xiangyang</a:t>
            </a:r>
            <a:r>
              <a:rPr lang="tr-TR" dirty="0"/>
              <a:t> şehri </a:t>
            </a:r>
            <a:r>
              <a:rPr lang="tr-TR" dirty="0" err="1"/>
              <a:t>Fancheng</a:t>
            </a:r>
            <a:r>
              <a:rPr lang="tr-TR" dirty="0"/>
              <a:t> Bölgesi ve </a:t>
            </a:r>
            <a:r>
              <a:rPr lang="tr-TR" dirty="0" err="1"/>
              <a:t>Hubei</a:t>
            </a:r>
            <a:r>
              <a:rPr lang="tr-TR" dirty="0"/>
              <a:t> Eyaleti </a:t>
            </a:r>
            <a:r>
              <a:rPr lang="tr-TR" dirty="0" err="1"/>
              <a:t>Chibi</a:t>
            </a:r>
            <a:r>
              <a:rPr lang="tr-TR" dirty="0"/>
              <a:t> ilçesinde yürütülmüştür.</a:t>
            </a:r>
          </a:p>
          <a:p>
            <a:r>
              <a:rPr lang="tr-TR" dirty="0"/>
              <a:t>Çalışma için birinci basamak sağlık kliniklerini belirlenmiş bunlar; şehir merkezindeki toplum sağlığı merkezleri/şubeleri ve kırsal alanda ilçe hastaneleri/köy klinikleri</a:t>
            </a:r>
          </a:p>
          <a:p>
            <a:r>
              <a:rPr lang="tr-TR" dirty="0"/>
              <a:t>Bu kuruluşlar Çin’de birincil sağlık hizmeti sağlamaktadır. </a:t>
            </a:r>
          </a:p>
          <a:p>
            <a:endParaRPr lang="tr-TR" dirty="0"/>
          </a:p>
          <a:p>
            <a:endParaRPr lang="tr-TR" dirty="0"/>
          </a:p>
        </p:txBody>
      </p:sp>
    </p:spTree>
    <p:extLst>
      <p:ext uri="{BB962C8B-B14F-4D97-AF65-F5344CB8AC3E}">
        <p14:creationId xmlns:p14="http://schemas.microsoft.com/office/powerpoint/2010/main" val="389337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1F26DA-E169-1571-5E1D-EDF61D1922B2}"/>
              </a:ext>
            </a:extLst>
          </p:cNvPr>
          <p:cNvSpPr>
            <a:spLocks noGrp="1"/>
          </p:cNvSpPr>
          <p:nvPr>
            <p:ph type="title"/>
          </p:nvPr>
        </p:nvSpPr>
        <p:spPr/>
        <p:txBody>
          <a:bodyPr/>
          <a:lstStyle/>
          <a:p>
            <a:r>
              <a:rPr lang="tr-TR" dirty="0"/>
              <a:t>YÖNTEM</a:t>
            </a:r>
          </a:p>
        </p:txBody>
      </p:sp>
      <p:sp>
        <p:nvSpPr>
          <p:cNvPr id="3" name="İçerik Yer Tutucusu 2">
            <a:extLst>
              <a:ext uri="{FF2B5EF4-FFF2-40B4-BE49-F238E27FC236}">
                <a16:creationId xmlns:a16="http://schemas.microsoft.com/office/drawing/2014/main" id="{D8F91ACD-9D9F-D621-B255-DF867EF35878}"/>
              </a:ext>
            </a:extLst>
          </p:cNvPr>
          <p:cNvSpPr>
            <a:spLocks noGrp="1"/>
          </p:cNvSpPr>
          <p:nvPr>
            <p:ph idx="1"/>
          </p:nvPr>
        </p:nvSpPr>
        <p:spPr/>
        <p:txBody>
          <a:bodyPr>
            <a:normAutofit/>
          </a:bodyPr>
          <a:lstStyle/>
          <a:p>
            <a:r>
              <a:rPr lang="tr-TR" dirty="0"/>
              <a:t>Çalışma ekibi kliniklerin bir listesini hazırlamış, müdahale ve kontrol klinikleri rastgele olarak SAS örnekleme programı kullanılarak seçilmiştir. </a:t>
            </a:r>
          </a:p>
          <a:p>
            <a:r>
              <a:rPr lang="tr-TR" dirty="0"/>
              <a:t>Çalışma ekibi önce 2018 eylülde ve müdahaleden sonra mayıs 2019’da  anket çalışmaları yürütmüştür. </a:t>
            </a:r>
          </a:p>
          <a:p>
            <a:r>
              <a:rPr lang="tr-TR" dirty="0"/>
              <a:t>Bu çalışmayı yürüten ekip ise halk sağlığı doktorları ve hemşireleri, iç hastalıkları uzmanları, geleneksel Çin tıbbı doktorları, pratisyen hekimler ve klinik hemşireleridir.</a:t>
            </a:r>
          </a:p>
          <a:p>
            <a:endParaRPr lang="tr-TR" dirty="0"/>
          </a:p>
        </p:txBody>
      </p:sp>
    </p:spTree>
    <p:extLst>
      <p:ext uri="{BB962C8B-B14F-4D97-AF65-F5344CB8AC3E}">
        <p14:creationId xmlns:p14="http://schemas.microsoft.com/office/powerpoint/2010/main" val="1016787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4175</TotalTime>
  <Words>2307</Words>
  <Application>Microsoft Office PowerPoint</Application>
  <PresentationFormat>Geniş ekran</PresentationFormat>
  <Paragraphs>124</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Aptos</vt:lpstr>
      <vt:lpstr>Aptos Display</vt:lpstr>
      <vt:lpstr>Arial</vt:lpstr>
      <vt:lpstr>Office Teması</vt:lpstr>
      <vt:lpstr>Çin'de birinci basamak sağlık çalışanlarını grip aşısı önermeye teşvik etmek için yapılan müdahalelerin değerlendirilmesi ve bu müdahelelerin bulaşıcı olmayan hastalığı olan kişiler için aşılama üzerindeki etkisi/ Randomize kontrollü çalışma/ 2024 Şubat ayında yayınlandı.</vt:lpstr>
      <vt:lpstr>GİRİŞ</vt:lpstr>
      <vt:lpstr>GİRİŞ</vt:lpstr>
      <vt:lpstr>GİRİŞ</vt:lpstr>
      <vt:lpstr>GİRİŞ</vt:lpstr>
      <vt:lpstr>GİRİŞ</vt:lpstr>
      <vt:lpstr>GİRİŞ</vt:lpstr>
      <vt:lpstr>YÖNTEM</vt:lpstr>
      <vt:lpstr>YÖNTEM</vt:lpstr>
      <vt:lpstr>YÖNTEM</vt:lpstr>
      <vt:lpstr>YÖNTEM</vt:lpstr>
      <vt:lpstr>YÖNTEM</vt:lpstr>
      <vt:lpstr>YÖNTEM</vt:lpstr>
      <vt:lpstr>YÖNTEM</vt:lpstr>
      <vt:lpstr>YÖNTEM</vt:lpstr>
      <vt:lpstr>YÖNTEM</vt:lpstr>
      <vt:lpstr>BULGULAR</vt:lpstr>
      <vt:lpstr>PowerPoint Sunusu</vt:lpstr>
      <vt:lpstr>BULGULAR</vt:lpstr>
      <vt:lpstr>PowerPoint Sunusu</vt:lpstr>
      <vt:lpstr>PowerPoint Sunusu</vt:lpstr>
      <vt:lpstr>BULGULAR</vt:lpstr>
      <vt:lpstr>BULGULAR</vt:lpstr>
      <vt:lpstr>BULGULAR</vt:lpstr>
      <vt:lpstr>TARTIŞMA</vt:lpstr>
      <vt:lpstr>TARTIŞMA</vt:lpstr>
      <vt:lpstr>TARTIŞMA</vt:lpstr>
      <vt:lpstr>TARTIŞMA</vt:lpstr>
      <vt:lpstr>TARTIŞMA</vt:lpstr>
      <vt:lpstr>TARTIŞMA</vt:lpstr>
      <vt:lpstr>TARTIŞMA</vt:lpstr>
      <vt:lpstr>TARTIŞMA</vt:lpstr>
      <vt:lpstr>TARTIŞMA</vt:lpstr>
      <vt:lpstr>SONUÇ OLARAK;</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kübra öztürkoğlu</dc:creator>
  <cp:lastModifiedBy>kübra öztürkoğlu</cp:lastModifiedBy>
  <cp:revision>1</cp:revision>
  <dcterms:created xsi:type="dcterms:W3CDTF">2024-11-20T16:48:19Z</dcterms:created>
  <dcterms:modified xsi:type="dcterms:W3CDTF">2024-12-01T13:54:18Z</dcterms:modified>
</cp:coreProperties>
</file>